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EA900">
                <a:alpha val="16863"/>
              </a:srgbClr>
            </a:gs>
            <a:gs pos="100000">
              <a:srgbClr val="BC5908">
                <a:alpha val="91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kurnia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Oreo.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ketika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menyebarkan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kelompok-kelompok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M di Asia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Timur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memulai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musim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dingin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kesihatan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kedamaian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Baru-baru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Oreo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7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EA900">
                <a:alpha val="16863"/>
              </a:srgbClr>
            </a:gs>
            <a:gs pos="100000">
              <a:srgbClr val="BC5908">
                <a:alpha val="91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rakan-rakan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sekerjanya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seorang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berusia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puluh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Kamu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pengetahuan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kehendak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keluarganya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mengenali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"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Rumah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Hijau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Kecil"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dikendalikan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068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EA900">
                <a:alpha val="16863"/>
              </a:srgbClr>
            </a:gs>
            <a:gs pos="100000">
              <a:srgbClr val="BC5908">
                <a:alpha val="91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menyediakan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akomodasi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pesakit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kanser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etnik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pesakit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sejahtera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pengharapan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mukjizat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kesembuhan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mendengar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memahami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tinggal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15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7" r="12492"/>
          <a:stretch/>
        </p:blipFill>
        <p:spPr>
          <a:xfrm>
            <a:off x="0" y="0"/>
            <a:ext cx="91502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1" r="12451"/>
          <a:stretch/>
        </p:blipFill>
        <p:spPr>
          <a:xfrm>
            <a:off x="0" y="9023"/>
            <a:ext cx="9144000" cy="684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8" r="12588"/>
          <a:stretch/>
        </p:blipFill>
        <p:spPr>
          <a:xfrm>
            <a:off x="0" y="0"/>
            <a:ext cx="9144000" cy="68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00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161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29</cp:revision>
  <dcterms:created xsi:type="dcterms:W3CDTF">2023-06-27T03:11:32Z</dcterms:created>
  <dcterms:modified xsi:type="dcterms:W3CDTF">2023-12-13T02:14:54Z</dcterms:modified>
</cp:coreProperties>
</file>