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12/5/2023</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46000">
              <a:schemeClr val="accent5">
                <a:lumMod val="75000"/>
              </a:schemeClr>
            </a:gs>
            <a:gs pos="96000">
              <a:schemeClr val="accent5">
                <a:lumMod val="20000"/>
                <a:lumOff val="80000"/>
              </a:schemeClr>
            </a:gs>
          </a:gsLst>
          <a:lin ang="162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793" y="714095"/>
            <a:ext cx="8359818" cy="5645527"/>
          </a:xfrm>
          <a:solidFill>
            <a:srgbClr val="384C00">
              <a:alpha val="0"/>
            </a:srgbClr>
          </a:solidFill>
        </p:spPr>
        <p:txBody>
          <a:bodyPr>
            <a:noAutofit/>
          </a:bodyPr>
          <a:lstStyle/>
          <a:p>
            <a:pPr marL="0" indent="0">
              <a:lnSpc>
                <a:spcPts val="42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Abba Father, thank You for touching the young people in our church to dedicate the golden years of their lives to participate in short-term overseas missions. Jasmine from </a:t>
            </a:r>
            <a:r>
              <a:rPr lang="en-US" sz="3600" b="1" dirty="0" err="1">
                <a:solidFill>
                  <a:schemeClr val="tx2">
                    <a:lumMod val="50000"/>
                  </a:schemeClr>
                </a:solidFill>
                <a:effectLst>
                  <a:glow rad="101600">
                    <a:schemeClr val="bg1"/>
                  </a:glow>
                </a:effectLst>
                <a:ea typeface="Microsoft YaHei" panose="020B0503020204020204" charset="-122"/>
              </a:rPr>
              <a:t>Lawas</a:t>
            </a:r>
            <a:r>
              <a:rPr lang="en-US" sz="3600" b="1" dirty="0">
                <a:solidFill>
                  <a:schemeClr val="tx2">
                    <a:lumMod val="50000"/>
                  </a:schemeClr>
                </a:solidFill>
                <a:effectLst>
                  <a:glow rad="101600">
                    <a:schemeClr val="bg1"/>
                  </a:glow>
                </a:effectLst>
                <a:ea typeface="Microsoft YaHei" panose="020B0503020204020204" charset="-122"/>
              </a:rPr>
              <a:t> has committed two years,  Kung Xin from Kuching one year, and Samuel Wong from Miri five months. We pray that the resurrection power of our Lord Jesus Christ fills them, so that </a:t>
            </a:r>
            <a:r>
              <a:rPr lang="en-US" sz="3600" b="1" dirty="0" smtClean="0">
                <a:solidFill>
                  <a:schemeClr val="tx2">
                    <a:lumMod val="50000"/>
                  </a:schemeClr>
                </a:solidFill>
                <a:effectLst>
                  <a:glow rad="101600">
                    <a:schemeClr val="bg1"/>
                  </a:glow>
                </a:effectLst>
                <a:ea typeface="Microsoft YaHei" panose="020B0503020204020204" charset="-122"/>
              </a:rPr>
              <a:t>they can live out the image of Christ among 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40643059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5">
                <a:lumMod val="20000"/>
                <a:lumOff val="80000"/>
              </a:schemeClr>
            </a:gs>
            <a:gs pos="46000">
              <a:schemeClr val="accent5">
                <a:lumMod val="75000"/>
              </a:schemeClr>
            </a:gs>
            <a:gs pos="96000">
              <a:schemeClr val="accent5">
                <a:lumMod val="20000"/>
                <a:lumOff val="80000"/>
              </a:schemeClr>
            </a:gs>
          </a:gsLst>
          <a:lin ang="162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13792" y="714095"/>
            <a:ext cx="8568162" cy="5645527"/>
          </a:xfrm>
          <a:solidFill>
            <a:srgbClr val="384C00">
              <a:alpha val="0"/>
            </a:srgbClr>
          </a:solidFill>
        </p:spPr>
        <p:txBody>
          <a:bodyPr>
            <a:noAutofit/>
          </a:bodyPr>
          <a:lstStyle/>
          <a:p>
            <a:pPr marL="0" indent="0">
              <a:lnSpc>
                <a:spcPts val="42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unreached </a:t>
            </a:r>
            <a:r>
              <a:rPr lang="en-US" sz="3600" b="1" dirty="0">
                <a:solidFill>
                  <a:schemeClr val="tx2">
                    <a:lumMod val="50000"/>
                  </a:schemeClr>
                </a:solidFill>
                <a:effectLst>
                  <a:glow rad="101600">
                    <a:schemeClr val="bg1"/>
                  </a:glow>
                </a:effectLst>
                <a:ea typeface="Microsoft YaHei" panose="020B0503020204020204" charset="-122"/>
              </a:rPr>
              <a:t>people. We also pray that the Holy Spirit fans into flame their spiritual gifts so that they can effectively minister to and care for the poor. Being overseas in a region where there are few Christians, they cannot help but feel lonely. We ask the Holy Spirit to help them rejoicing in the Lord and to be strengthened by the presence and love of Jesus when they are lonely.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2/2</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29061467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13" r="12398"/>
          <a:stretch/>
        </p:blipFill>
        <p:spPr>
          <a:xfrm>
            <a:off x="0" y="0"/>
            <a:ext cx="9167076" cy="6858000"/>
          </a:xfrm>
          <a:prstGeom prst="rect">
            <a:avLst/>
          </a:prstGeom>
        </p:spPr>
      </p:pic>
    </p:spTree>
    <p:extLst>
      <p:ext uri="{BB962C8B-B14F-4D97-AF65-F5344CB8AC3E}">
        <p14:creationId xmlns:p14="http://schemas.microsoft.com/office/powerpoint/2010/main" val="8812176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508" r="12441"/>
          <a:stretch/>
        </p:blipFill>
        <p:spPr>
          <a:xfrm>
            <a:off x="0" y="0"/>
            <a:ext cx="9144000" cy="6853354"/>
          </a:xfrm>
          <a:prstGeom prst="rect">
            <a:avLst/>
          </a:prstGeom>
        </p:spPr>
      </p:pic>
    </p:spTree>
    <p:extLst>
      <p:ext uri="{BB962C8B-B14F-4D97-AF65-F5344CB8AC3E}">
        <p14:creationId xmlns:p14="http://schemas.microsoft.com/office/powerpoint/2010/main" val="1884022609"/>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154</TotalTime>
  <Words>169</Words>
  <Application>Microsoft Office PowerPoint</Application>
  <PresentationFormat>On-screen Show (4:3)</PresentationFormat>
  <Paragraphs>6</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27</cp:revision>
  <dcterms:created xsi:type="dcterms:W3CDTF">2023-06-27T03:11:32Z</dcterms:created>
  <dcterms:modified xsi:type="dcterms:W3CDTF">2023-12-05T03:06:53Z</dcterms:modified>
</cp:coreProperties>
</file>