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12/5/2023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46000">
              <a:schemeClr val="accent5">
                <a:lumMod val="75000"/>
              </a:schemeClr>
            </a:gs>
            <a:gs pos="96000">
              <a:schemeClr val="accent5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303" y="970662"/>
            <a:ext cx="8258540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阿爸天父，感谢祢感动教会里的年轻人，愿意奉献他们人生的黄金岁月，参与海外短期宣教。来自老越悦恩堂的郑颖莹委身两年、古晋三一堂的张孔馨委身一年、美里怀恩堂的黄学伟委身五个月。我们祈求主耶稣基督的复活大能充满他们，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使他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们能在未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得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之民中活出基督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的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490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20000"/>
                <a:lumOff val="80000"/>
              </a:schemeClr>
            </a:gs>
            <a:gs pos="46000">
              <a:schemeClr val="accent5">
                <a:lumMod val="75000"/>
              </a:schemeClr>
            </a:gs>
            <a:gs pos="96000">
              <a:schemeClr val="accent5">
                <a:lumMod val="20000"/>
                <a:lumOff val="8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519" y="993811"/>
            <a:ext cx="8235390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形象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。又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恳求圣灵挑旺他们的属灵恩赐，能有效服事与关怀贫穷的社群。身在海外，基督徒很少的地区，他们不免感到孤单。求圣灵帮助郑颖莹、张孔馨、黄学伟，靠主常常喜乐，在孤单时深深感受到主耶稣的同在和爱，能刚强起来。奉主耶稣基督的名，阿们。</a:t>
            </a: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682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76" r="12475"/>
          <a:stretch/>
        </p:blipFill>
        <p:spPr>
          <a:xfrm>
            <a:off x="0" y="-1"/>
            <a:ext cx="9144000" cy="6862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11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55" r="12521"/>
          <a:stretch/>
        </p:blipFill>
        <p:spPr>
          <a:xfrm>
            <a:off x="0" y="0"/>
            <a:ext cx="9144000" cy="686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15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</TotalTime>
  <Words>245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26</cp:revision>
  <dcterms:created xsi:type="dcterms:W3CDTF">2023-06-27T03:11:32Z</dcterms:created>
  <dcterms:modified xsi:type="dcterms:W3CDTF">2023-12-05T03:04:20Z</dcterms:modified>
</cp:coreProperties>
</file>