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20000"/>
                <a:lumOff val="80000"/>
              </a:schemeClr>
            </a:gs>
            <a:gs pos="46000">
              <a:schemeClr val="accent5">
                <a:lumMod val="75000"/>
              </a:schemeClr>
            </a:gs>
            <a:gs pos="96000">
              <a:schemeClr val="accent5">
                <a:lumMod val="20000"/>
                <a:lumOff val="8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4383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menyentuh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orang-orang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muda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mendedikasikan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tahun-tahun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emas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hidup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melibatkan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luar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negera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secara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pendek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Jasmine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Lawas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komit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selama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Kung Xin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Kuching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Samuel Wong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Miri lima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kuasa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kebangkitan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203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20000"/>
                <a:lumOff val="80000"/>
              </a:schemeClr>
            </a:gs>
            <a:gs pos="46000">
              <a:schemeClr val="accent5">
                <a:lumMod val="75000"/>
              </a:schemeClr>
            </a:gs>
            <a:gs pos="96000">
              <a:schemeClr val="accent5">
                <a:lumMod val="20000"/>
                <a:lumOff val="8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4383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memenuhi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sehingga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menunjukkan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gambar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antara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belum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terjangkau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mengobarkan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kurnia-kurnia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sehingga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mendidik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orang-orang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miskin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secara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efektif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luar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negera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mana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sedikit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orang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740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20000"/>
                <a:lumOff val="80000"/>
              </a:schemeClr>
            </a:gs>
            <a:gs pos="46000">
              <a:schemeClr val="accent5">
                <a:lumMod val="75000"/>
              </a:schemeClr>
            </a:gs>
            <a:gs pos="96000">
              <a:schemeClr val="accent5">
                <a:lumMod val="20000"/>
                <a:lumOff val="8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4383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pasti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kesepian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menolong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bersukacita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merasakan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kehadiran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secara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kesepian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sehingga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dikuatkan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354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67" r="12467"/>
          <a:stretch/>
        </p:blipFill>
        <p:spPr>
          <a:xfrm>
            <a:off x="-1" y="0"/>
            <a:ext cx="915222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85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3" r="12381"/>
          <a:stretch/>
        </p:blipFill>
        <p:spPr>
          <a:xfrm>
            <a:off x="0" y="0"/>
            <a:ext cx="91606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35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38" r="12538"/>
          <a:stretch/>
        </p:blipFill>
        <p:spPr>
          <a:xfrm>
            <a:off x="0" y="0"/>
            <a:ext cx="9144000" cy="686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1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</TotalTime>
  <Words>163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28</cp:revision>
  <dcterms:created xsi:type="dcterms:W3CDTF">2023-06-27T03:11:32Z</dcterms:created>
  <dcterms:modified xsi:type="dcterms:W3CDTF">2023-12-05T03:10:05Z</dcterms:modified>
</cp:coreProperties>
</file>