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0" d="100"/>
          <a:sy n="80" d="100"/>
        </p:scale>
        <p:origin x="16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792" y="714095"/>
            <a:ext cx="8382967" cy="5645527"/>
          </a:xfrm>
          <a:solidFill>
            <a:srgbClr val="384C00">
              <a:alpha val="0"/>
            </a:srgbClr>
          </a:solidFill>
        </p:spPr>
        <p:txBody>
          <a:bodyPr>
            <a:noAutofit/>
          </a:bodyPr>
          <a:lstStyle/>
          <a:p>
            <a:pPr marL="0" indent="0">
              <a:lnSpc>
                <a:spcPts val="42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Abba Father, thank You for blessing missionary Kathy as she enters her 10th year of ministry in Japan, reaching out to the Japanese people in Higashi-Osaka. We praise Jehovah </a:t>
            </a:r>
            <a:r>
              <a:rPr lang="en-US" sz="3600" b="1" dirty="0" err="1">
                <a:solidFill>
                  <a:schemeClr val="tx2">
                    <a:lumMod val="50000"/>
                  </a:schemeClr>
                </a:solidFill>
                <a:effectLst>
                  <a:glow rad="101600">
                    <a:schemeClr val="bg1"/>
                  </a:glow>
                </a:effectLst>
                <a:ea typeface="Microsoft YaHei" panose="020B0503020204020204" charset="-122"/>
              </a:rPr>
              <a:t>Jireh</a:t>
            </a:r>
            <a:r>
              <a:rPr lang="en-US" sz="3600" b="1" dirty="0">
                <a:solidFill>
                  <a:schemeClr val="tx2">
                    <a:lumMod val="50000"/>
                  </a:schemeClr>
                </a:solidFill>
                <a:effectLst>
                  <a:glow rad="101600">
                    <a:schemeClr val="bg1"/>
                  </a:glow>
                </a:effectLst>
                <a:ea typeface="Microsoft YaHei" panose="020B0503020204020204" charset="-122"/>
              </a:rPr>
              <a:t> for preparing the pastor of the local </a:t>
            </a:r>
            <a:r>
              <a:rPr lang="en-US" sz="3600" b="1" dirty="0" err="1">
                <a:solidFill>
                  <a:schemeClr val="tx2">
                    <a:lumMod val="50000"/>
                  </a:schemeClr>
                </a:solidFill>
                <a:effectLst>
                  <a:glow rad="101600">
                    <a:schemeClr val="bg1"/>
                  </a:glow>
                </a:effectLst>
                <a:ea typeface="Microsoft YaHei" panose="020B0503020204020204" charset="-122"/>
              </a:rPr>
              <a:t>Elim</a:t>
            </a:r>
            <a:r>
              <a:rPr lang="en-US" sz="3600" b="1" dirty="0">
                <a:solidFill>
                  <a:schemeClr val="tx2">
                    <a:lumMod val="50000"/>
                  </a:schemeClr>
                </a:solidFill>
                <a:effectLst>
                  <a:glow rad="101600">
                    <a:schemeClr val="bg1"/>
                  </a:glow>
                </a:effectLst>
                <a:ea typeface="Microsoft YaHei" panose="020B0503020204020204" charset="-122"/>
              </a:rPr>
              <a:t> Christian Church to be the co-worker of Kathy. This coming Christmas, the church will </a:t>
            </a:r>
            <a:r>
              <a:rPr lang="en-US" sz="3600" b="1" dirty="0" err="1">
                <a:solidFill>
                  <a:schemeClr val="tx2">
                    <a:lumMod val="50000"/>
                  </a:schemeClr>
                </a:solidFill>
                <a:effectLst>
                  <a:glow rad="101600">
                    <a:schemeClr val="bg1"/>
                  </a:glow>
                </a:effectLst>
                <a:ea typeface="Microsoft YaHei" panose="020B0503020204020204" charset="-122"/>
              </a:rPr>
              <a:t>organise</a:t>
            </a:r>
            <a:r>
              <a:rPr lang="en-US" sz="3600" b="1" dirty="0">
                <a:solidFill>
                  <a:schemeClr val="tx2">
                    <a:lumMod val="50000"/>
                  </a:schemeClr>
                </a:solidFill>
                <a:effectLst>
                  <a:glow rad="101600">
                    <a:schemeClr val="bg1"/>
                  </a:glow>
                </a:effectLst>
                <a:ea typeface="Microsoft YaHei" panose="020B0503020204020204" charset="-122"/>
              </a:rPr>
              <a:t> a Gospel concert. May the Holy Spirit </a:t>
            </a:r>
            <a:r>
              <a:rPr lang="en-US" sz="3600" b="1" dirty="0" smtClean="0">
                <a:solidFill>
                  <a:schemeClr val="tx2">
                    <a:lumMod val="50000"/>
                  </a:schemeClr>
                </a:solidFill>
                <a:effectLst>
                  <a:glow rad="101600">
                    <a:schemeClr val="bg1"/>
                  </a:glow>
                </a:effectLst>
                <a:ea typeface="Microsoft YaHei" panose="020B0503020204020204" charset="-122"/>
              </a:rPr>
              <a:t>move </a:t>
            </a:r>
            <a:r>
              <a:rPr lang="en-US" sz="3600" b="1" dirty="0">
                <a:solidFill>
                  <a:schemeClr val="tx2">
                    <a:lumMod val="50000"/>
                  </a:schemeClr>
                </a:solidFill>
                <a:effectLst>
                  <a:glow rad="101600">
                    <a:schemeClr val="bg1"/>
                  </a:glow>
                </a:effectLst>
                <a:ea typeface="Microsoft YaHei" panose="020B0503020204020204" charset="-122"/>
              </a:rPr>
              <a:t>many Japanese people to come and </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1/2</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1811456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792" y="714095"/>
            <a:ext cx="8382967" cy="5645527"/>
          </a:xfrm>
          <a:solidFill>
            <a:srgbClr val="384C00">
              <a:alpha val="0"/>
            </a:srgbClr>
          </a:solidFill>
        </p:spPr>
        <p:txBody>
          <a:bodyPr>
            <a:noAutofit/>
          </a:bodyPr>
          <a:lstStyle/>
          <a:p>
            <a:pPr marL="0" indent="0">
              <a:lnSpc>
                <a:spcPts val="42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respond </a:t>
            </a:r>
            <a:r>
              <a:rPr lang="en-US" sz="3600" b="1" dirty="0">
                <a:solidFill>
                  <a:schemeClr val="tx2">
                    <a:lumMod val="50000"/>
                  </a:schemeClr>
                </a:solidFill>
                <a:effectLst>
                  <a:glow rad="101600">
                    <a:schemeClr val="bg1"/>
                  </a:glow>
                </a:effectLst>
                <a:ea typeface="Microsoft YaHei" panose="020B0503020204020204" charset="-122"/>
              </a:rPr>
              <a:t>to the Gospel through the testimony of the singer </a:t>
            </a:r>
            <a:r>
              <a:rPr lang="en-US" sz="3600" b="1" dirty="0" err="1">
                <a:solidFill>
                  <a:schemeClr val="tx2">
                    <a:lumMod val="50000"/>
                  </a:schemeClr>
                </a:solidFill>
                <a:effectLst>
                  <a:glow rad="101600">
                    <a:schemeClr val="bg1"/>
                  </a:glow>
                </a:effectLst>
                <a:ea typeface="Microsoft YaHei" panose="020B0503020204020204" charset="-122"/>
              </a:rPr>
              <a:t>Samuell</a:t>
            </a:r>
            <a:r>
              <a:rPr lang="en-US" sz="3600" b="1" dirty="0">
                <a:solidFill>
                  <a:schemeClr val="tx2">
                    <a:lumMod val="50000"/>
                  </a:schemeClr>
                </a:solidFill>
                <a:effectLst>
                  <a:glow rad="101600">
                    <a:schemeClr val="bg1"/>
                  </a:glow>
                </a:effectLst>
                <a:ea typeface="Microsoft YaHei" panose="020B0503020204020204" charset="-122"/>
              </a:rPr>
              <a:t> </a:t>
            </a:r>
            <a:r>
              <a:rPr lang="en-US" sz="3600" b="1" dirty="0" err="1">
                <a:solidFill>
                  <a:schemeClr val="tx2">
                    <a:lumMod val="50000"/>
                  </a:schemeClr>
                </a:solidFill>
                <a:effectLst>
                  <a:glow rad="101600">
                    <a:schemeClr val="bg1"/>
                  </a:glow>
                </a:effectLst>
                <a:ea typeface="Microsoft YaHei" panose="020B0503020204020204" charset="-122"/>
              </a:rPr>
              <a:t>Soung</a:t>
            </a:r>
            <a:r>
              <a:rPr lang="en-US" sz="3600" b="1" dirty="0">
                <a:solidFill>
                  <a:schemeClr val="tx2">
                    <a:lumMod val="50000"/>
                  </a:schemeClr>
                </a:solidFill>
                <a:effectLst>
                  <a:glow rad="101600">
                    <a:schemeClr val="bg1"/>
                  </a:glow>
                </a:effectLst>
                <a:ea typeface="Microsoft YaHei" panose="020B0503020204020204" charset="-122"/>
              </a:rPr>
              <a:t>. Also we ask the Holy Spirit to work in the hearts of Kathy's students and their parents as she uses the English language classroom as a platform for evangelism. One by one, they will accept the Gospel and grow as disciples. May the blood of Jesus protect Kathy day by day. In the name of our Savior, Amen.</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2/2</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2042488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26" r="12512"/>
          <a:stretch/>
        </p:blipFill>
        <p:spPr>
          <a:xfrm>
            <a:off x="0" y="0"/>
            <a:ext cx="9151465" cy="6858000"/>
          </a:xfrm>
          <a:prstGeom prst="rect">
            <a:avLst/>
          </a:prstGeom>
        </p:spPr>
      </p:pic>
    </p:spTree>
    <p:extLst>
      <p:ext uri="{BB962C8B-B14F-4D97-AF65-F5344CB8AC3E}">
        <p14:creationId xmlns:p14="http://schemas.microsoft.com/office/powerpoint/2010/main" val="809164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33" r="12400"/>
          <a:stretch/>
        </p:blipFill>
        <p:spPr>
          <a:xfrm>
            <a:off x="0" y="0"/>
            <a:ext cx="9164446" cy="6858000"/>
          </a:xfrm>
          <a:prstGeom prst="rect">
            <a:avLst/>
          </a:prstGeom>
        </p:spPr>
      </p:pic>
    </p:spTree>
    <p:extLst>
      <p:ext uri="{BB962C8B-B14F-4D97-AF65-F5344CB8AC3E}">
        <p14:creationId xmlns:p14="http://schemas.microsoft.com/office/powerpoint/2010/main" val="169875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TotalTime>
  <Words>156</Words>
  <Application>Microsoft Office PowerPoint</Application>
  <PresentationFormat>On-screen Show (4:3)</PresentationFormat>
  <Paragraphs>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Microsoft YaHei</vt:lpstr>
      <vt:lpstr>Arial</vt:lpstr>
      <vt:lpstr>Calibri</vt:lpstr>
      <vt:lpstr>2_Office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26</cp:revision>
  <dcterms:created xsi:type="dcterms:W3CDTF">2023-06-27T03:11:32Z</dcterms:created>
  <dcterms:modified xsi:type="dcterms:W3CDTF">2023-11-28T06:35:55Z</dcterms:modified>
</cp:coreProperties>
</file>