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921" y="993811"/>
            <a:ext cx="8368501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38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阿爸天父，感谢你保佑谢欣瑜宣教士，在日本服事进入第十年，在东大阪向日本人传福音。感恩天父预备当地以琳基督教会的牧者，成为谢欣瑜的同工。来临的圣诞节，教会将举办一场福音音乐会。求圣灵感动许多日本人前来，透过福音歌手 </a:t>
            </a:r>
            <a:r>
              <a:rPr lang="en-MY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Samuell</a:t>
            </a:r>
            <a:r>
              <a:rPr lang="en-MY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MY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Soung</a:t>
            </a:r>
            <a:r>
              <a:rPr lang="en-MY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zh-CN" altLang="en-US" sz="38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38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见证和诗歌</a:t>
            </a:r>
            <a:r>
              <a:rPr lang="zh-CN" altLang="en-US" sz="38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38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认识耶稣的福音。</a:t>
            </a:r>
            <a:endParaRPr lang="zh-CN" altLang="en-US" sz="38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30" y="831763"/>
            <a:ext cx="8275904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lnSpc>
                <a:spcPts val="52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38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谢</a:t>
            </a:r>
            <a:r>
              <a:rPr lang="zh-CN" altLang="en-US" sz="38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欣瑜借英文语言教室作平台宣教，求圣灵在她学生和家长心里动工，一个又一个能接受福音，门徒倍增。我们提名祝福西本决心受洗，加步考试顺利，田名一家归主，木田和德留能信耶稣。也求主耶稣的宝血保护谢欣瑜，还有她的同工竹腰牧师及师母。奉主耶稣基督的名，阿们。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7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47" r="12342"/>
          <a:stretch/>
        </p:blipFill>
        <p:spPr>
          <a:xfrm>
            <a:off x="0" y="0"/>
            <a:ext cx="9169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70" r="12496"/>
          <a:stretch/>
        </p:blipFill>
        <p:spPr>
          <a:xfrm>
            <a:off x="0" y="0"/>
            <a:ext cx="9160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257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</cp:revision>
  <dcterms:created xsi:type="dcterms:W3CDTF">2023-06-27T03:11:32Z</dcterms:created>
  <dcterms:modified xsi:type="dcterms:W3CDTF">2023-11-28T06:33:10Z</dcterms:modified>
</cp:coreProperties>
</file>