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Kathy,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memasuki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tahun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ke-10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orang-orang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Higashi-Osaka.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menyediakan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Kristian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Elim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menjadi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Kathy.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3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Hari Natal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mengadakan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konsert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menggerakkan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banyak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mengenali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kesaksian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penyanyi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Samuell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Soung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hati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murid-murid Kathy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ibubapa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5" y="762163"/>
            <a:ext cx="8243836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apabila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menggunakan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Inggeris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platform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penginjilan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melindungi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setiap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377"/>
          <a:stretch/>
        </p:blipFill>
        <p:spPr>
          <a:xfrm>
            <a:off x="0" y="0"/>
            <a:ext cx="9165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13" r="12483"/>
          <a:stretch/>
        </p:blipFill>
        <p:spPr>
          <a:xfrm>
            <a:off x="0" y="0"/>
            <a:ext cx="9156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27" r="12438"/>
          <a:stretch/>
        </p:blipFill>
        <p:spPr>
          <a:xfrm>
            <a:off x="0" y="0"/>
            <a:ext cx="9160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136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2023-06-27T03:11:32Z</dcterms:created>
  <dcterms:modified xsi:type="dcterms:W3CDTF">2023-11-28T06:39:34Z</dcterms:modified>
</cp:coreProperties>
</file>