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452416" cy="5645527"/>
          </a:xfrm>
          <a:solidFill>
            <a:srgbClr val="384C00">
              <a:alpha val="0"/>
            </a:srgbClr>
          </a:solidFill>
        </p:spPr>
        <p:txBody>
          <a:bodyPr>
            <a:noAutofit/>
          </a:bodyPr>
          <a:lstStyle/>
          <a:p>
            <a:pPr marL="0" indent="0">
              <a:lnSpc>
                <a:spcPts val="42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Heavenly Father, thank You for Your goodness to our missionary Judith, who returned to Sarawak this year for a three-and-a-half-month home assignment, where she had the joy of visiting churches and spending time with her family and friends. We are even more thankful that upon her return to the missions field, Thailand, she received an offer from </a:t>
            </a:r>
            <a:r>
              <a:rPr lang="en-US" sz="3600" b="1" dirty="0" smtClean="0">
                <a:solidFill>
                  <a:schemeClr val="tx2">
                    <a:lumMod val="50000"/>
                  </a:schemeClr>
                </a:solidFill>
                <a:effectLst>
                  <a:glow rad="101600">
                    <a:schemeClr val="bg1"/>
                  </a:glow>
                </a:effectLst>
                <a:ea typeface="Microsoft YaHei" panose="020B0503020204020204" charset="-122"/>
              </a:rPr>
              <a:t>the </a:t>
            </a:r>
            <a:r>
              <a:rPr lang="en-US" sz="3600" b="1" dirty="0">
                <a:solidFill>
                  <a:schemeClr val="tx2">
                    <a:lumMod val="50000"/>
                  </a:schemeClr>
                </a:solidFill>
                <a:effectLst>
                  <a:glow rad="101600">
                    <a:schemeClr val="bg1"/>
                  </a:glow>
                </a:effectLst>
                <a:ea typeface="Microsoft YaHei" panose="020B0503020204020204" charset="-122"/>
              </a:rPr>
              <a:t>principal of a local school to start an </a:t>
            </a:r>
            <a:r>
              <a:rPr lang="en-US" sz="3600" b="1" dirty="0" smtClean="0">
                <a:solidFill>
                  <a:schemeClr val="tx2">
                    <a:lumMod val="50000"/>
                  </a:schemeClr>
                </a:solidFill>
                <a:effectLst>
                  <a:glow rad="101600">
                    <a:schemeClr val="bg1"/>
                  </a:glow>
                </a:effectLst>
                <a:ea typeface="Microsoft YaHei" panose="020B0503020204020204" charset="-122"/>
              </a:rPr>
              <a:t>English-medium</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07531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463990" cy="5645527"/>
          </a:xfrm>
          <a:solidFill>
            <a:srgbClr val="384C00">
              <a:alpha val="0"/>
            </a:srgbClr>
          </a:solidFill>
        </p:spPr>
        <p:txBody>
          <a:bodyPr>
            <a:noAutofit/>
          </a:bodyPr>
          <a:lstStyle/>
          <a:p>
            <a:pPr marL="0" indent="0">
              <a:lnSpc>
                <a:spcPts val="42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math </a:t>
            </a:r>
            <a:r>
              <a:rPr lang="en-US" sz="3600" b="1" dirty="0" smtClean="0">
                <a:solidFill>
                  <a:schemeClr val="tx2">
                    <a:lumMod val="50000"/>
                  </a:schemeClr>
                </a:solidFill>
                <a:effectLst>
                  <a:glow rad="101600">
                    <a:schemeClr val="bg1"/>
                  </a:glow>
                </a:effectLst>
                <a:ea typeface="Microsoft YaHei" panose="020B0503020204020204" charset="-122"/>
              </a:rPr>
              <a:t>and science </a:t>
            </a:r>
            <a:r>
              <a:rPr lang="en-US" sz="3600" b="1" dirty="0">
                <a:solidFill>
                  <a:schemeClr val="tx2">
                    <a:lumMod val="50000"/>
                  </a:schemeClr>
                </a:solidFill>
                <a:effectLst>
                  <a:glow rad="101600">
                    <a:schemeClr val="bg1"/>
                  </a:glow>
                </a:effectLst>
                <a:ea typeface="Microsoft YaHei" panose="020B0503020204020204" charset="-122"/>
              </a:rPr>
              <a:t>program </a:t>
            </a:r>
            <a:r>
              <a:rPr lang="en-US" sz="3600" b="1" dirty="0">
                <a:solidFill>
                  <a:schemeClr val="tx2">
                    <a:lumMod val="50000"/>
                  </a:schemeClr>
                </a:solidFill>
                <a:effectLst>
                  <a:glow rad="101600">
                    <a:schemeClr val="bg1"/>
                  </a:glow>
                </a:effectLst>
                <a:ea typeface="Microsoft YaHei" panose="020B0503020204020204" charset="-122"/>
              </a:rPr>
              <a:t>in </a:t>
            </a:r>
            <a:r>
              <a:rPr lang="en-US" sz="3600" b="1" dirty="0">
                <a:solidFill>
                  <a:schemeClr val="tx2">
                    <a:lumMod val="50000"/>
                  </a:schemeClr>
                </a:solidFill>
                <a:effectLst>
                  <a:glow rad="101600">
                    <a:schemeClr val="bg1"/>
                  </a:glow>
                </a:effectLst>
                <a:ea typeface="Microsoft YaHei" panose="020B0503020204020204" charset="-122"/>
              </a:rPr>
              <a:t>2024, and the principal promised to provide her with a visa. </a:t>
            </a:r>
            <a:r>
              <a:rPr lang="en-US" sz="3600" b="1" dirty="0">
                <a:solidFill>
                  <a:schemeClr val="tx2">
                    <a:lumMod val="50000"/>
                  </a:schemeClr>
                </a:solidFill>
                <a:effectLst>
                  <a:glow rad="101600">
                    <a:schemeClr val="bg1"/>
                  </a:glow>
                </a:effectLst>
                <a:ea typeface="Microsoft YaHei" panose="020B0503020204020204" charset="-122"/>
              </a:rPr>
              <a:t>We pray for God's leading, the visa will be successfully approved by the Thai government, and Judith would able to adapt to her new environment and school. May God also prepares a suitable house for Judith so that she can have a safe place to live and focus on her work and mission. In the name of our Lord Jesus Christ, Amen.</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26985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21" r="12409"/>
          <a:stretch/>
        </p:blipFill>
        <p:spPr>
          <a:xfrm>
            <a:off x="0" y="0"/>
            <a:ext cx="9164783" cy="6858000"/>
          </a:xfrm>
          <a:prstGeom prst="rect">
            <a:avLst/>
          </a:prstGeom>
        </p:spPr>
      </p:pic>
    </p:spTree>
    <p:extLst>
      <p:ext uri="{BB962C8B-B14F-4D97-AF65-F5344CB8AC3E}">
        <p14:creationId xmlns:p14="http://schemas.microsoft.com/office/powerpoint/2010/main" val="77491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00" r="12500"/>
          <a:stretch/>
        </p:blipFill>
        <p:spPr>
          <a:xfrm>
            <a:off x="-1" y="0"/>
            <a:ext cx="9144001" cy="6858000"/>
          </a:xfrm>
          <a:prstGeom prst="rect">
            <a:avLst/>
          </a:prstGeom>
        </p:spPr>
      </p:pic>
    </p:spTree>
    <p:extLst>
      <p:ext uri="{BB962C8B-B14F-4D97-AF65-F5344CB8AC3E}">
        <p14:creationId xmlns:p14="http://schemas.microsoft.com/office/powerpoint/2010/main" val="3946668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165</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23</cp:revision>
  <dcterms:created xsi:type="dcterms:W3CDTF">2023-06-27T03:11:32Z</dcterms:created>
  <dcterms:modified xsi:type="dcterms:W3CDTF">2023-11-21T06:05:44Z</dcterms:modified>
</cp:coreProperties>
</file>