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0" d="100"/>
          <a:sy n="80" d="100"/>
        </p:scale>
        <p:origin x="16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11/21/2023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027494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11/21/2023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01095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11/21/2023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99284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11/21/2023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178807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11/21/2023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161582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11/21/2023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142051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11/21/2023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916116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11/21/2023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39141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11/21/2023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89384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11/21/2023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281781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11/21/2023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32632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11/21/2023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47049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0"/>
                <a:lumOff val="100000"/>
              </a:schemeClr>
            </a:gs>
            <a:gs pos="35000">
              <a:schemeClr val="accent6">
                <a:lumMod val="0"/>
                <a:lumOff val="100000"/>
              </a:schemeClr>
            </a:gs>
            <a:gs pos="100000">
              <a:schemeClr val="accent6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534" y="924363"/>
            <a:ext cx="8432156" cy="5645527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indent="0">
              <a:lnSpc>
                <a:spcPts val="52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zh-CN" altLang="en-US" sz="4000" b="1" cap="all" dirty="0">
                <a:effectLst>
                  <a:glow rad="101600">
                    <a:prstClr val="white"/>
                  </a:glow>
                </a:effectLst>
                <a:ea typeface="Microsoft YaHei" panose="020B0503020204020204" pitchFamily="34" charset="-122"/>
              </a:rPr>
              <a:t>昔在、今在、永在的天父上帝，感谢祢恩待阿谦宣教士，今年回砂拉越述职三个月半，拜访教会又与家人朋友相聚，非常喜乐。更感恩的是，阿谦回到泰国后，收到一间本地学校校长的接纳，请她在</a:t>
            </a:r>
            <a:r>
              <a:rPr lang="en-US" altLang="zh-CN" sz="4000" b="1" cap="all" dirty="0">
                <a:effectLst>
                  <a:glow rad="101600">
                    <a:prstClr val="white"/>
                  </a:glow>
                </a:effectLst>
                <a:ea typeface="Microsoft YaHei" panose="020B0503020204020204" pitchFamily="34" charset="-122"/>
              </a:rPr>
              <a:t>2024</a:t>
            </a:r>
            <a:r>
              <a:rPr lang="zh-CN" altLang="en-US" sz="4000" b="1" cap="all" dirty="0">
                <a:effectLst>
                  <a:glow rad="101600">
                    <a:prstClr val="white"/>
                  </a:glow>
                </a:effectLst>
                <a:ea typeface="Microsoft YaHei" panose="020B0503020204020204" pitchFamily="34" charset="-122"/>
              </a:rPr>
              <a:t>年负责英文教数学和科学的课程，并承诺提供签证</a:t>
            </a:r>
            <a:r>
              <a:rPr lang="zh-CN" altLang="en-US" sz="4000" b="1" cap="all" dirty="0" smtClean="0">
                <a:effectLst>
                  <a:glow rad="101600">
                    <a:prstClr val="white"/>
                  </a:glow>
                </a:effectLst>
                <a:ea typeface="Microsoft YaHei" panose="020B0503020204020204" pitchFamily="34" charset="-122"/>
              </a:rPr>
              <a:t>给</a:t>
            </a:r>
            <a:endParaRPr lang="zh-CN" altLang="en-US" sz="4000" b="1" cap="all" dirty="0">
              <a:effectLst>
                <a:glow rad="101600">
                  <a:prstClr val="white"/>
                </a:glow>
              </a:effectLst>
              <a:ea typeface="Microsoft YaHei" panose="020B0503020204020204" pitchFamily="34" charset="-122"/>
            </a:endParaRPr>
          </a:p>
        </p:txBody>
      </p:sp>
      <p:sp>
        <p:nvSpPr>
          <p:cNvPr id="4" name="Title 1"/>
          <p:cNvSpPr txBox="1"/>
          <p:nvPr/>
        </p:nvSpPr>
        <p:spPr>
          <a:xfrm>
            <a:off x="0" y="192001"/>
            <a:ext cx="9144000" cy="6397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101600">
                    <a:prstClr val="white"/>
                  </a:glow>
                </a:effectLst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j-cs"/>
              </a:rPr>
              <a:t>宣教关怀</a:t>
            </a:r>
            <a:endParaRPr kumimoji="0" lang="en-US" sz="44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101600">
                  <a:prstClr val="white"/>
                </a:glow>
              </a:effectLst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029108" y="6097741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1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/2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 panose="020F0502020204030204"/>
              <a:ea typeface="Microsoft YaHei" panose="020B050302020402020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91450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0"/>
                <a:lumOff val="100000"/>
              </a:schemeClr>
            </a:gs>
            <a:gs pos="35000">
              <a:schemeClr val="accent6">
                <a:lumMod val="0"/>
                <a:lumOff val="100000"/>
              </a:schemeClr>
            </a:gs>
            <a:gs pos="100000">
              <a:schemeClr val="accent6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534" y="924363"/>
            <a:ext cx="8432156" cy="5645527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indent="0">
              <a:lnSpc>
                <a:spcPts val="52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zh-CN" altLang="en-US" sz="4000" b="1" cap="all" dirty="0" smtClean="0">
                <a:effectLst>
                  <a:glow rad="101600">
                    <a:prstClr val="white"/>
                  </a:glow>
                </a:effectLst>
                <a:ea typeface="Microsoft YaHei" panose="020B0503020204020204" pitchFamily="34" charset="-122"/>
              </a:rPr>
              <a:t>她</a:t>
            </a:r>
            <a:r>
              <a:rPr lang="zh-CN" altLang="en-US" sz="4000" b="1" cap="all" dirty="0">
                <a:effectLst>
                  <a:glow rad="101600">
                    <a:prstClr val="white"/>
                  </a:glow>
                </a:effectLst>
                <a:ea typeface="Microsoft YaHei" panose="020B0503020204020204" pitchFamily="34" charset="-122"/>
              </a:rPr>
              <a:t>。恳求上帝带领，签证顺利获得泰国政府批准，阿谦也能适应新环境和新学校。耶和华以勒也为阿谦预备合适的房子，使她有一个安全的住处，能专心工作与宣教。奉主耶稣基督的名，阿们。</a:t>
            </a:r>
            <a:endParaRPr lang="zh-CN" altLang="en-US" sz="4000" b="1" cap="all" dirty="0">
              <a:effectLst>
                <a:glow rad="101600">
                  <a:prstClr val="white"/>
                </a:glow>
              </a:effectLst>
              <a:ea typeface="Microsoft YaHei" panose="020B0503020204020204" pitchFamily="34" charset="-122"/>
            </a:endParaRPr>
          </a:p>
        </p:txBody>
      </p:sp>
      <p:sp>
        <p:nvSpPr>
          <p:cNvPr id="4" name="Title 1"/>
          <p:cNvSpPr txBox="1"/>
          <p:nvPr/>
        </p:nvSpPr>
        <p:spPr>
          <a:xfrm>
            <a:off x="0" y="192001"/>
            <a:ext cx="9144000" cy="6397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101600">
                    <a:prstClr val="white"/>
                  </a:glow>
                </a:effectLst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j-cs"/>
              </a:rPr>
              <a:t>宣教关怀</a:t>
            </a:r>
            <a:endParaRPr kumimoji="0" lang="en-US" sz="44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101600">
                  <a:prstClr val="white"/>
                </a:glow>
              </a:effectLst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029108" y="6097741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1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/2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 panose="020F0502020204030204"/>
              <a:ea typeface="Microsoft YaHei" panose="020B050302020402020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28539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MY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2471" r="12504"/>
          <a:stretch/>
        </p:blipFill>
        <p:spPr>
          <a:xfrm>
            <a:off x="0" y="-1"/>
            <a:ext cx="9144000" cy="68557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0018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MY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2484" r="12384"/>
          <a:stretch/>
        </p:blipFill>
        <p:spPr>
          <a:xfrm>
            <a:off x="-1" y="0"/>
            <a:ext cx="916009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9459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130</TotalTime>
  <Words>206</Words>
  <Application>Microsoft Office PowerPoint</Application>
  <PresentationFormat>On-screen Show (4:3)</PresentationFormat>
  <Paragraphs>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Microsoft YaHei</vt:lpstr>
      <vt:lpstr>Arial</vt:lpstr>
      <vt:lpstr>Calibri</vt:lpstr>
      <vt:lpstr>2_Office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22</cp:revision>
  <dcterms:created xsi:type="dcterms:W3CDTF">2023-06-27T03:11:32Z</dcterms:created>
  <dcterms:modified xsi:type="dcterms:W3CDTF">2023-11-21T06:03:35Z</dcterms:modified>
</cp:coreProperties>
</file>