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5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74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0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8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88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15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20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61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14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38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17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63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04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475" y="762163"/>
            <a:ext cx="8243836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Bapa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Surgawi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bersyukur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atas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kemurahan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Engkau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tunjukkan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kepada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misionari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Judith,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kembali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Sarawak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tahun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ini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"home assignment"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selama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tiga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bulan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di mana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mengunjungi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gereja-gereja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bersekutu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dengan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keluarga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temannya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memuji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-Mu,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91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475" y="762163"/>
            <a:ext cx="8243836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sekembalinya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Thailand, Judith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menerima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tawaran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daripada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Guru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Besar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sebuah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sekolah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tempatan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memulakan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program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Matematik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Sains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bahasa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Inggeris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pada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tahun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2024.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Pihak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sekolah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juga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berjanji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memberi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Judith visa.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mohon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berkat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supaya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visa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tersebut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diluluskan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82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475" y="762163"/>
            <a:ext cx="8243836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oleh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Kerajaan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Thailand,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Judith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dapat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beradaptasi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dengan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sekolah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barunya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Engkau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juga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menyediakan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rumah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sesuai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Judith, agar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dapat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tinggal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dengan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aman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dapat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fokus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pada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pekerjaan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misinya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Thailand.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nama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Yesus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Kristus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Amin. 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72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56" r="12501"/>
          <a:stretch/>
        </p:blipFill>
        <p:spPr>
          <a:xfrm>
            <a:off x="-1" y="0"/>
            <a:ext cx="9172349" cy="687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17" r="12452"/>
          <a:stretch/>
        </p:blipFill>
        <p:spPr>
          <a:xfrm>
            <a:off x="0" y="0"/>
            <a:ext cx="91599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4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69" r="12504"/>
          <a:stretch/>
        </p:blipFill>
        <p:spPr>
          <a:xfrm>
            <a:off x="0" y="0"/>
            <a:ext cx="91472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5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</TotalTime>
  <Words>150</Words>
  <Application>Microsoft Office PowerPoint</Application>
  <PresentationFormat>On-screen Show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Microsoft YaHei</vt:lpstr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24</cp:revision>
  <dcterms:created xsi:type="dcterms:W3CDTF">2023-06-27T03:11:32Z</dcterms:created>
  <dcterms:modified xsi:type="dcterms:W3CDTF">2023-11-21T06:29:53Z</dcterms:modified>
</cp:coreProperties>
</file>