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4" y="924363"/>
            <a:ext cx="8432156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荣耀的天父上帝，感谢祢的厚恩保佑尼泊尔卫理公会宣教工场，在十月完成年议会。求祢坚固尼泊尔卫理公会的本地牧者，忠心与诚信地牧养主的羊，复兴主工。我们的宣教士传君和柯霓夫妇，努力栽培尼泊尔青少年信徒，求圣灵翻转青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少年人的生命，真正在基督里重生与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成圣。我们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奉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耶和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81" y="831763"/>
            <a:ext cx="8315380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华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尼西的名，祝福尼泊尔西部乡下，刚启动的布道和医疗事工，能在当地札根与成长。我们也奉耶和华沙龙的圣名，祝福传君和柯霓，在冬天期间身体健康，尤其是正怀孕的柯霓。在十一和十二月，将有两支短宣队去尼泊尔服事，求圣灵充满他们，与宣教士有美好的配搭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8" r="12440"/>
          <a:stretch/>
        </p:blipFill>
        <p:spPr>
          <a:xfrm>
            <a:off x="0" y="0"/>
            <a:ext cx="915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19" r="12483"/>
          <a:stretch/>
        </p:blipFill>
        <p:spPr>
          <a:xfrm>
            <a:off x="0" y="-1"/>
            <a:ext cx="9144000" cy="6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270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2023-06-27T03:11:32Z</dcterms:created>
  <dcterms:modified xsi:type="dcterms:W3CDTF">2023-11-14T05:32:39Z</dcterms:modified>
</cp:coreProperties>
</file>