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75" y="762163"/>
            <a:ext cx="8243836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Allah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mulia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bersyukur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atas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kasih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kurnia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-Mu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memberkati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Persidangan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Tahunan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Metodis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Nepal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bulan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Oktober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Kuatkanlah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para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gembala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Gereja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Methodis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Nepal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melayan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dengan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setia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jujur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kami, Joe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Connie,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sedang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bekerja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sungguh-sungguh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membina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jiwa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rohani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orang-orang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7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75" y="762163"/>
            <a:ext cx="8243836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percaya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muda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Nepal.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berdoa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mengubah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jiwa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orang-orang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muda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supaya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benar-benar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dilahir-baru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dikuduskan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Nissi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memberkati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penginjilan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pelayanan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perubatan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baru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saja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dilancarkan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bahagian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barat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Nepal.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Shalom,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juga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memberkati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Joe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Connie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3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75" y="762163"/>
            <a:ext cx="8243836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dengan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kesihatan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baik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selama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musim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dingin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terutamanya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Connie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sedang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hamil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Dua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kumpulan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jangka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pendek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pergi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Nepal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bulan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November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Disember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mengurapi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dengan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kuasa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memberikan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sokongan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dorongan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Amin.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6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56" r="12419"/>
          <a:stretch/>
        </p:blipFill>
        <p:spPr>
          <a:xfrm>
            <a:off x="0" y="0"/>
            <a:ext cx="9144000" cy="685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5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83" r="12483"/>
          <a:stretch/>
        </p:blipFill>
        <p:spPr>
          <a:xfrm>
            <a:off x="0" y="0"/>
            <a:ext cx="9148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4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88" r="12488"/>
          <a:stretch/>
        </p:blipFill>
        <p:spPr>
          <a:xfrm>
            <a:off x="0" y="0"/>
            <a:ext cx="9146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6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171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</cp:revision>
  <dcterms:created xsi:type="dcterms:W3CDTF">2023-06-27T03:11:32Z</dcterms:created>
  <dcterms:modified xsi:type="dcterms:W3CDTF">2023-11-14T05:38:07Z</dcterms:modified>
</cp:coreProperties>
</file>