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rgbClr val="BD5383">
                <a:lumMod val="79000"/>
                <a:lumOff val="21000"/>
              </a:srgb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10" y="924363"/>
            <a:ext cx="7951808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ea typeface="Microsoft YaHei" panose="020B0503020204020204" pitchFamily="34" charset="-122"/>
              </a:rPr>
              <a:t>无所不在的天父上帝，兰娟宣教士在疫情后回到东亚，继续以营商平台作福音的鸽子，我们献上感恩。她积极地培育接班人：</a:t>
            </a:r>
            <a:r>
              <a:rPr lang="en-US" altLang="zh-CN" sz="4000" b="1" cap="all" dirty="0">
                <a:effectLst>
                  <a:glow rad="101600">
                    <a:prstClr val="white"/>
                  </a:glow>
                </a:effectLst>
                <a:ea typeface="Microsoft YaHei" panose="020B0503020204020204" pitchFamily="34" charset="-122"/>
              </a:rPr>
              <a:t>Ruth, 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ea typeface="Microsoft YaHei" panose="020B0503020204020204" pitchFamily="34" charset="-122"/>
              </a:rPr>
              <a:t>小方，小张和小乔。求耶和华建立兰娟宣教士的手所作的工，赐给她智慧转递营商宣教的异象，更栽培接班</a:t>
            </a: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ea typeface="Microsoft YaHei" panose="020B0503020204020204" pitchFamily="34" charset="-122"/>
              </a:rPr>
              <a:t>人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4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rgbClr val="BD5383">
                <a:lumMod val="79000"/>
                <a:lumOff val="21000"/>
              </a:srgb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10" y="924363"/>
            <a:ext cx="7951808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ea typeface="Microsoft YaHei" panose="020B0503020204020204" pitchFamily="34" charset="-122"/>
              </a:rPr>
              <a:t>成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ea typeface="Microsoft YaHei" panose="020B0503020204020204" pitchFamily="34" charset="-122"/>
              </a:rPr>
              <a:t>为爱神爱人的基督门徒。我们也为四十一位公司的资助生祷告。求主耶稣基督的光照明他们的眼睛，能认识十架救恩的奥秘。愿兰娟宣教士身体健康，灵力充沛地收割庄稼，奉主耶稣基督的名，阿们。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49" r="12477"/>
          <a:stretch/>
        </p:blipFill>
        <p:spPr>
          <a:xfrm>
            <a:off x="0" y="-1"/>
            <a:ext cx="9144000" cy="68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50" r="12448"/>
          <a:stretch/>
        </p:blipFill>
        <p:spPr>
          <a:xfrm>
            <a:off x="0" y="0"/>
            <a:ext cx="9156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204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2023-06-27T03:11:32Z</dcterms:created>
  <dcterms:modified xsi:type="dcterms:W3CDTF">2023-11-07T02:48:31Z</dcterms:modified>
</cp:coreProperties>
</file>