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BD5383">
                <a:lumMod val="79000"/>
                <a:lumOff val="21000"/>
              </a:srgb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Maha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Hadir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Agnes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balik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Asia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Timur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pandemik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menggunakan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perniagaan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platfom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berjaya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memupuk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muridnya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iaitu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Ruth, Fong, Cheung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Kiu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meneguhkan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ministri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Agnes,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hikmat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membimbing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BD5383">
                <a:lumMod val="79000"/>
                <a:lumOff val="21000"/>
              </a:srgb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penerusnya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murid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agape.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41 murid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disponsor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pihak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syarikat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Semoga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menerangi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mengenali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rahsia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keselamatan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Salib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Agnes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kesihatan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kekuatan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9" r="12451"/>
          <a:stretch/>
        </p:blipFill>
        <p:spPr>
          <a:xfrm>
            <a:off x="-1" y="0"/>
            <a:ext cx="9156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66" r="12468"/>
          <a:stretch/>
        </p:blipFill>
        <p:spPr>
          <a:xfrm>
            <a:off x="0" y="0"/>
            <a:ext cx="9151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115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2023-06-27T03:11:32Z</dcterms:created>
  <dcterms:modified xsi:type="dcterms:W3CDTF">2023-11-07T02:52:39Z</dcterms:modified>
</cp:coreProperties>
</file>