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10/31/2023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16415"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76200">
                    <a:schemeClr val="bg1">
                      <a:alpha val="80000"/>
                    </a:schemeClr>
                  </a:glow>
                </a:effectLst>
                <a:ea typeface="Microsoft YaHei" panose="020B0503020204020204" charset="-122"/>
              </a:rPr>
              <a:t>Our heavenly Father, who rules over all, Cambodia is one of the poorest countries in Asia. We bless, with one heart and soul, our missionary named Timothy </a:t>
            </a:r>
            <a:r>
              <a:rPr lang="en-US" sz="3600" b="1" dirty="0" err="1">
                <a:solidFill>
                  <a:schemeClr val="tx2">
                    <a:lumMod val="50000"/>
                  </a:schemeClr>
                </a:solidFill>
                <a:effectLst>
                  <a:glow rad="76200">
                    <a:schemeClr val="bg1">
                      <a:alpha val="80000"/>
                    </a:schemeClr>
                  </a:glow>
                </a:effectLst>
                <a:ea typeface="Microsoft YaHei" panose="020B0503020204020204" charset="-122"/>
              </a:rPr>
              <a:t>Tiang</a:t>
            </a:r>
            <a:r>
              <a:rPr lang="en-US" sz="3600" b="1" dirty="0">
                <a:solidFill>
                  <a:schemeClr val="tx2">
                    <a:lumMod val="50000"/>
                  </a:schemeClr>
                </a:solidFill>
                <a:effectLst>
                  <a:glow rad="76200">
                    <a:schemeClr val="bg1">
                      <a:alpha val="80000"/>
                    </a:schemeClr>
                  </a:glow>
                </a:effectLst>
                <a:ea typeface="Microsoft YaHei" panose="020B0503020204020204" charset="-122"/>
              </a:rPr>
              <a:t> in Cambodia, that he may serve with Spirit-filled faith, hope and love. We especially ask Jehovah </a:t>
            </a:r>
            <a:r>
              <a:rPr lang="en-US" sz="3600" b="1" dirty="0" err="1">
                <a:solidFill>
                  <a:schemeClr val="tx2">
                    <a:lumMod val="50000"/>
                  </a:schemeClr>
                </a:solidFill>
                <a:effectLst>
                  <a:glow rad="76200">
                    <a:schemeClr val="bg1">
                      <a:alpha val="80000"/>
                    </a:schemeClr>
                  </a:glow>
                </a:effectLst>
                <a:ea typeface="Microsoft YaHei" panose="020B0503020204020204" charset="-122"/>
              </a:rPr>
              <a:t>Rophe</a:t>
            </a:r>
            <a:r>
              <a:rPr lang="en-US" sz="3600" b="1" dirty="0">
                <a:solidFill>
                  <a:schemeClr val="tx2">
                    <a:lumMod val="50000"/>
                  </a:schemeClr>
                </a:solidFill>
                <a:effectLst>
                  <a:glow rad="76200">
                    <a:schemeClr val="bg1">
                      <a:alpha val="80000"/>
                    </a:schemeClr>
                  </a:glow>
                </a:effectLst>
                <a:ea typeface="Microsoft YaHei" panose="020B0503020204020204" charset="-122"/>
              </a:rPr>
              <a:t> to heal his heart and grant him healing grace, so that he can continue to preach Christ and win souls </a:t>
            </a:r>
            <a:r>
              <a:rPr lang="en-US" sz="3600" b="1" dirty="0" smtClean="0">
                <a:solidFill>
                  <a:schemeClr val="tx2">
                    <a:lumMod val="50000"/>
                  </a:schemeClr>
                </a:solidFill>
                <a:effectLst>
                  <a:glow rad="76200">
                    <a:schemeClr val="bg1">
                      <a:alpha val="80000"/>
                    </a:schemeClr>
                  </a:glow>
                </a:effectLst>
                <a:ea typeface="Microsoft YaHei" panose="020B0503020204020204" charset="-122"/>
              </a:rPr>
              <a:t>in</a:t>
            </a:r>
            <a:endParaRPr lang="en-US" sz="3600" b="1" dirty="0">
              <a:solidFill>
                <a:schemeClr val="tx2">
                  <a:lumMod val="50000"/>
                </a:schemeClr>
              </a:solidFill>
              <a:effectLst>
                <a:glow rad="76200">
                  <a:schemeClr val="bg1">
                    <a:alpha val="80000"/>
                  </a:schemeClr>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75455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792" y="714095"/>
            <a:ext cx="8316415" cy="5645527"/>
          </a:xfrm>
          <a:solidFill>
            <a:srgbClr val="384C00">
              <a:alpha val="0"/>
            </a:srgbClr>
          </a:solidFill>
        </p:spPr>
        <p:txBody>
          <a:bodyPr>
            <a:noAutofit/>
          </a:bodyPr>
          <a:lstStyle/>
          <a:p>
            <a:pPr marL="0" indent="0">
              <a:spcBef>
                <a:spcPts val="600"/>
              </a:spcBef>
              <a:spcAft>
                <a:spcPts val="600"/>
              </a:spcAft>
              <a:buNone/>
            </a:pPr>
            <a:r>
              <a:rPr lang="en-US" sz="3600" b="1" dirty="0" smtClean="0">
                <a:solidFill>
                  <a:schemeClr val="tx2">
                    <a:lumMod val="50000"/>
                  </a:schemeClr>
                </a:solidFill>
                <a:effectLst>
                  <a:glow rad="76200">
                    <a:schemeClr val="bg1">
                      <a:alpha val="80000"/>
                    </a:schemeClr>
                  </a:glow>
                </a:effectLst>
                <a:ea typeface="Microsoft YaHei" panose="020B0503020204020204" charset="-122"/>
              </a:rPr>
              <a:t>Cambodia</a:t>
            </a:r>
            <a:r>
              <a:rPr lang="en-US" sz="3600" b="1" dirty="0">
                <a:solidFill>
                  <a:schemeClr val="tx2">
                    <a:lumMod val="50000"/>
                  </a:schemeClr>
                </a:solidFill>
                <a:effectLst>
                  <a:glow rad="76200">
                    <a:schemeClr val="bg1">
                      <a:alpha val="80000"/>
                    </a:schemeClr>
                  </a:glow>
                </a:effectLst>
                <a:ea typeface="Microsoft YaHei" panose="020B0503020204020204" charset="-122"/>
              </a:rPr>
              <a:t>. In addition to evangelizing the local Cambodians, Timothy is also involved in the Phnom Penh International Chinese Church's ministry. We ask the Holy Spirit to empower him so that he can make both Cambodians and Chinese disciples of Christ, the light and the salt in the nation. In the name of our Lord Jesus Christ, Amen.</a:t>
            </a:r>
            <a:endParaRPr lang="en-US" sz="3600" b="1" dirty="0">
              <a:solidFill>
                <a:schemeClr val="tx2">
                  <a:lumMod val="50000"/>
                </a:schemeClr>
              </a:solidFill>
              <a:effectLst>
                <a:glow rad="76200">
                  <a:schemeClr val="bg1">
                    <a:alpha val="80000"/>
                  </a:schemeClr>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726578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98" r="12427"/>
          <a:stretch/>
        </p:blipFill>
        <p:spPr>
          <a:xfrm>
            <a:off x="0" y="0"/>
            <a:ext cx="9140878" cy="6858000"/>
          </a:xfrm>
          <a:prstGeom prst="rect">
            <a:avLst/>
          </a:prstGeom>
        </p:spPr>
      </p:pic>
    </p:spTree>
    <p:extLst>
      <p:ext uri="{BB962C8B-B14F-4D97-AF65-F5344CB8AC3E}">
        <p14:creationId xmlns:p14="http://schemas.microsoft.com/office/powerpoint/2010/main" val="3438917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14" r="12514"/>
          <a:stretch/>
        </p:blipFill>
        <p:spPr>
          <a:xfrm>
            <a:off x="0" y="0"/>
            <a:ext cx="9144000" cy="6860610"/>
          </a:xfrm>
          <a:prstGeom prst="rect">
            <a:avLst/>
          </a:prstGeom>
        </p:spPr>
      </p:pic>
    </p:spTree>
    <p:extLst>
      <p:ext uri="{BB962C8B-B14F-4D97-AF65-F5344CB8AC3E}">
        <p14:creationId xmlns:p14="http://schemas.microsoft.com/office/powerpoint/2010/main" val="1671102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TotalTime>
  <Words>145</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2023-06-27T03:11:32Z</dcterms:created>
  <dcterms:modified xsi:type="dcterms:W3CDTF">2023-10-31T02:37:35Z</dcterms:modified>
</cp:coreProperties>
</file>