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0" y="924363"/>
            <a:ext cx="795180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掌管万有的天父上帝，柬埔寨是亚洲最贫困的国家之一。 我们同心祝福在柬埔寨的程光全宣教士，有信、有望、有爱地事奉。特别恳求耶和华拉法医治他的心脏，正常健康，能全力以赴，传扬基督。除了向本地柬埔寨人传福音，光全也参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与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8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1" y="924363"/>
            <a:ext cx="802125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金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边国际华人教会。恳求圣灵使他的恩赐如火挑旺，能栽培柬埔寨人及华人，成为作光作盐的门徒。奉主耶稣基督的名，阿们。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0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0" y="0"/>
            <a:ext cx="9156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98" r="12427"/>
          <a:stretch/>
        </p:blipFill>
        <p:spPr>
          <a:xfrm>
            <a:off x="0" y="0"/>
            <a:ext cx="9144000" cy="68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171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2023-06-27T03:11:32Z</dcterms:created>
  <dcterms:modified xsi:type="dcterms:W3CDTF">2023-10-31T02:33:56Z</dcterms:modified>
</cp:coreProperties>
</file>