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seluruh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dunia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Kambodia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adalah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termiskin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Asia.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Tiang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Kambodia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melayan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iman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pengharapan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Khususnya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menyembuhkan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hatinya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memberitakan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bg1">
                    <a:alpha val="90000"/>
                  </a:schemeClr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Kambodia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Selain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menjangkau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masyarakat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Kambodia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terlibat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Cina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Antarabangsa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ibu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kota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Phnom Penh.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mengurapi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kurnia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Timothy,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sehingga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membimbing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orang-orang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Kambodia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Cina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sana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murid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terang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garam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negara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miskin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90000"/>
                    </a:schemeClr>
                  </a:glow>
                </a:effectLst>
                <a:ea typeface="Microsoft YaHei" panose="020B0503020204020204" charset="-122"/>
              </a:rPr>
              <a:t>, Amin.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8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03" r="12426"/>
          <a:stretch/>
        </p:blipFill>
        <p:spPr>
          <a:xfrm>
            <a:off x="-12032" y="0"/>
            <a:ext cx="916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0" r="12349"/>
          <a:stretch/>
        </p:blipFill>
        <p:spPr>
          <a:xfrm>
            <a:off x="-1" y="0"/>
            <a:ext cx="916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121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2023-06-27T03:11:32Z</dcterms:created>
  <dcterms:modified xsi:type="dcterms:W3CDTF">2023-10-31T02:39:39Z</dcterms:modified>
</cp:coreProperties>
</file>