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">
              <a:srgbClr val="BD5383">
                <a:alpha val="0"/>
              </a:srgbClr>
            </a:gs>
            <a:gs pos="7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1" y="924363"/>
            <a:ext cx="8021257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我们为林慧桦感恩。她刚毕业于诗巫卫理神学院神学系宣教科。她将在十一月的年议会中被差遣，成为长期宣教士。恳求天父坚固慧桦献身宣教的心志，勇敢踏上海外宣教的路。求主耶稣基督将祢的怜悯心肠赐给她，使她常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存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66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">
              <a:srgbClr val="BD5383">
                <a:alpha val="0"/>
              </a:srgbClr>
            </a:gs>
            <a:gs pos="7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5" y="924363"/>
            <a:ext cx="79633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爱人灵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魂的心，向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未得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之民传福音。求圣灵充满她，刚强壮胆，虚心受教，与其他宣教士有和谐的配搭，完成大使命。也求天父看顾她在泗里街的父母与家人，让她没有后顾之忧。奉主耶稣基督的名，阿们。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2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86" r="12483"/>
          <a:stretch/>
        </p:blipFill>
        <p:spPr>
          <a:xfrm>
            <a:off x="0" y="-1"/>
            <a:ext cx="9144000" cy="6864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21" r="12421"/>
          <a:stretch/>
        </p:blipFill>
        <p:spPr>
          <a:xfrm>
            <a:off x="0" y="0"/>
            <a:ext cx="9163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205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2023-06-27T03:11:32Z</dcterms:created>
  <dcterms:modified xsi:type="dcterms:W3CDTF">2023-10-24T03:12:15Z</dcterms:modified>
</cp:coreProperties>
</file>