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rgbClr val="BD5383">
                <a:alpha val="0"/>
              </a:srgbClr>
            </a:gs>
            <a:gs pos="7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Ling.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lulus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Teologi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Metodist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Sibu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major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Misiologi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diutus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SCAC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sempena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Konferensi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Tahunan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November.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Syurgawi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menguatkan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untuk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bg1">
                    <a:alpha val="90000"/>
                  </a:schemeClr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rgbClr val="BD5383">
                <a:alpha val="0"/>
              </a:srgbClr>
            </a:gs>
            <a:gs pos="7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melakukan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pelayanan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luar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Sarawak.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berikanlah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-Mu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belas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kasihan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selalu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mengasihi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jiwa-jiwa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menjangkau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memenuhinya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dengan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bg1">
                    <a:alpha val="90000"/>
                  </a:schemeClr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rgbClr val="BD5383">
                <a:alpha val="0"/>
              </a:srgbClr>
            </a:gs>
            <a:gs pos="7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kekuatan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rendah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hikmat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bekerjasama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lain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mengenapi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Amanah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Agung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Syurgawi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menjaga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ibubapanya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Sarikei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Amin.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3" r="12510"/>
          <a:stretch/>
        </p:blipFill>
        <p:spPr>
          <a:xfrm>
            <a:off x="0" y="0"/>
            <a:ext cx="915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8" r="12387"/>
          <a:stretch/>
        </p:blipFill>
        <p:spPr>
          <a:xfrm>
            <a:off x="-1" y="0"/>
            <a:ext cx="915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0" r="12377"/>
          <a:stretch/>
        </p:blipFill>
        <p:spPr>
          <a:xfrm>
            <a:off x="0" y="0"/>
            <a:ext cx="916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146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2023-06-27T03:11:32Z</dcterms:created>
  <dcterms:modified xsi:type="dcterms:W3CDTF">2023-10-24T03:42:49Z</dcterms:modified>
</cp:coreProperties>
</file>