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  <a:alpha val="28000"/>
              </a:schemeClr>
            </a:gs>
            <a:gs pos="100000">
              <a:schemeClr val="accent1">
                <a:lumMod val="7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924363"/>
            <a:ext cx="8345344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雯雯宣教士转入新的宣教工场一年了。感谢祢眷顾她健康平安，她也逐渐发现自己的性格和恩赐，极适合服事众多难民。雯雯是难民学习中心的校长，许多家长把孩子送到中心学英语。经过一年相处，家长们认为学习中心是一个桥梁，把难民跟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社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会上的执法单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位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以及社会人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士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连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接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4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  <a:alpha val="28000"/>
              </a:schemeClr>
            </a:gs>
            <a:gs pos="100000">
              <a:schemeClr val="accent1">
                <a:lumMod val="7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924363"/>
            <a:ext cx="8264321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起来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。求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圣灵充满雯雯，能成为和平之子，在难民中播下基督福音的种子与希望。雯雯正在学习难民们的“罗”语，这是她宣教路上的第七个语言。求圣灵给她讲“罗”语的恩赐和口音，让难民们能感受到说“罗”语的耶稣在他们当中！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7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06" r="12545"/>
          <a:stretch/>
        </p:blipFill>
        <p:spPr>
          <a:xfrm>
            <a:off x="0" y="-1"/>
            <a:ext cx="9144000" cy="687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1" r="1244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254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2023-06-27T03:11:32Z</dcterms:created>
  <dcterms:modified xsi:type="dcterms:W3CDTF">2023-10-17T08:25:52Z</dcterms:modified>
</cp:coreProperties>
</file>