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  <a:alpha val="28000"/>
              </a:schemeClr>
            </a:gs>
            <a:gs pos="100000">
              <a:schemeClr val="accent1">
                <a:lumMod val="7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Erwin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pindah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Erwin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kepribadian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dimilikinya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sesuai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Erwin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besar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Pembelajaran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7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  <a:alpha val="28000"/>
              </a:schemeClr>
            </a:gs>
            <a:gs pos="100000">
              <a:schemeClr val="accent1">
                <a:lumMod val="7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menghantar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menganggap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jambatan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menghubungkan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Erwin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menabur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Erwin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9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chemeClr val="accent3">
                <a:lumMod val="60000"/>
                <a:lumOff val="40000"/>
                <a:alpha val="28000"/>
              </a:schemeClr>
            </a:gs>
            <a:gs pos="100000">
              <a:schemeClr val="accent1">
                <a:lumMod val="76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"Luo"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ketujuh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berkomunikasi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Luo,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merasai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kehadiran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!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20" r="12415"/>
          <a:stretch/>
        </p:blipFill>
        <p:spPr>
          <a:xfrm>
            <a:off x="0" y="0"/>
            <a:ext cx="9144000" cy="686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60" r="12491"/>
          <a:stretch/>
        </p:blipFill>
        <p:spPr>
          <a:xfrm>
            <a:off x="0" y="0"/>
            <a:ext cx="9144000" cy="686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167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2023-06-27T03:11:32Z</dcterms:created>
  <dcterms:modified xsi:type="dcterms:W3CDTF">2023-10-17T08:32:07Z</dcterms:modified>
</cp:coreProperties>
</file>