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accent1">
                <a:lumMod val="5000"/>
                <a:lumOff val="95000"/>
              </a:schemeClr>
            </a:gs>
            <a:gs pos="82000">
              <a:schemeClr val="accent6">
                <a:lumMod val="20000"/>
                <a:lumOff val="80000"/>
              </a:schemeClr>
            </a:gs>
            <a:gs pos="100000">
              <a:schemeClr val="accent2">
                <a:lumMod val="50000"/>
                <a:alpha val="81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9243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阿爸天父，我们为宣教士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Oreo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夫妇和小孩，在东亚一个遥远的角落传福音，献上祷告与祝福。他们刚设立一个社区服务中心，为 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M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族癌症病人提供住宿。求圣灵充满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Oreo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夫妇，能以基督之心为心，与病友们聊天，建立友谊关系。主耶稣基督更亲自向病友们显现，使他们认识十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架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救赎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28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accent1">
                <a:lumMod val="5000"/>
                <a:lumOff val="95000"/>
              </a:schemeClr>
            </a:gs>
            <a:gs pos="82000">
              <a:schemeClr val="accent6">
                <a:lumMod val="20000"/>
                <a:lumOff val="80000"/>
              </a:schemeClr>
            </a:gs>
            <a:gs pos="100000">
              <a:schemeClr val="accent2">
                <a:lumMod val="50000"/>
                <a:alpha val="81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9243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的道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路、真理、生命。我们祈祷，有慕道的现代尼哥底母出现，成为基督的门徒。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Oreo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带的查经小组目前硏读新约保罗书信。求圣灵打开学员们的属灵眼睛，明白福音的真谛，得丰盛的生命。再次恳求耶和华沙龙，日夜保护宣教士合家，以及在砂拉越的家人。奉主耶稣基督的名，阿们。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0" r="12504"/>
          <a:stretch/>
        </p:blipFill>
        <p:spPr>
          <a:xfrm>
            <a:off x="0" y="0"/>
            <a:ext cx="9144000" cy="685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9" r="12449"/>
          <a:stretch/>
        </p:blipFill>
        <p:spPr>
          <a:xfrm>
            <a:off x="-1" y="0"/>
            <a:ext cx="91563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257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2023-06-27T03:11:32Z</dcterms:created>
  <dcterms:modified xsi:type="dcterms:W3CDTF">2023-10-10T08:06:54Z</dcterms:modified>
</cp:coreProperties>
</file>