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82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50000"/>
                <a:alpha val="81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Abba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mendirikan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akomodasi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belakang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1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82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50000"/>
                <a:alpha val="81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berbual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menampakkan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munculnya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Nikodemus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Oreo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accent1">
                <a:lumMod val="5000"/>
                <a:lumOff val="95000"/>
              </a:schemeClr>
            </a:gs>
            <a:gs pos="82000">
              <a:schemeClr val="accent6">
                <a:lumMod val="20000"/>
                <a:lumOff val="80000"/>
              </a:schemeClr>
            </a:gs>
            <a:gs pos="100000">
              <a:schemeClr val="accent2">
                <a:lumMod val="50000"/>
                <a:alpha val="81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surat-surat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Perjanjian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kecil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4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6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421"/>
          <a:stretch/>
        </p:blipFill>
        <p:spPr>
          <a:xfrm>
            <a:off x="0" y="0"/>
            <a:ext cx="9150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156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2023-06-27T03:11:32Z</dcterms:created>
  <dcterms:modified xsi:type="dcterms:W3CDTF">2023-10-10T08:18:08Z</dcterms:modified>
</cp:coreProperties>
</file>