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5000"/>
                <a:lumOff val="95000"/>
              </a:schemeClr>
            </a:gs>
            <a:gs pos="74000">
              <a:schemeClr val="bg2">
                <a:lumMod val="90000"/>
              </a:schemeClr>
            </a:gs>
            <a:gs pos="100000">
              <a:srgbClr val="C9600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9243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我们为宣教士玉英和鲁丽祷告。她们身在福音硬土的国家，求祢赐她们智慧，灵巧地结交新朋友并分享永恒的福音。当掌权者严格管制社交媒体的信息时，求耶稣基督保佑她们平安，谨慎行事。上个月，新的一批二十位学生报到。求圣灵感化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他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5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5000"/>
                <a:lumOff val="95000"/>
              </a:schemeClr>
            </a:gs>
            <a:gs pos="74000">
              <a:schemeClr val="bg2">
                <a:lumMod val="90000"/>
              </a:schemeClr>
            </a:gs>
            <a:gs pos="100000">
              <a:srgbClr val="C9600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90121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们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，在宣教士和当地同工牧养之下，他们的心门能向基督的福音敞开。愿耶和华以厚恩待玉英和鲁丽，恩膏她们成为十架佳音的传达者，得人如得鱼。奉主耶稣基督的名，阿们。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1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3" r="12477"/>
          <a:stretch/>
        </p:blipFill>
        <p:spPr>
          <a:xfrm>
            <a:off x="0" y="0"/>
            <a:ext cx="915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16" r="12516"/>
          <a:stretch/>
        </p:blipFill>
        <p:spPr>
          <a:xfrm>
            <a:off x="0" y="0"/>
            <a:ext cx="9144000" cy="687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200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2023-06-27T03:11:32Z</dcterms:created>
  <dcterms:modified xsi:type="dcterms:W3CDTF">2023-10-03T01:10:41Z</dcterms:modified>
</cp:coreProperties>
</file>