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5000"/>
                <a:lumOff val="95000"/>
              </a:schemeClr>
            </a:gs>
            <a:gs pos="74000">
              <a:schemeClr val="bg2">
                <a:lumMod val="90000"/>
              </a:schemeClr>
            </a:gs>
            <a:gs pos="100000">
              <a:srgbClr val="C9600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Alice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Evelyn.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menentang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menjalin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persahabatan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tetap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sejahtera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pihak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mengawasi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ketat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informasi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media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sosial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93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5000"/>
                <a:lumOff val="95000"/>
              </a:schemeClr>
            </a:gs>
            <a:gs pos="74000">
              <a:schemeClr val="bg2">
                <a:lumMod val="90000"/>
              </a:schemeClr>
            </a:gs>
            <a:gs pos="100000">
              <a:srgbClr val="C9600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puluh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asrama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menginsafkan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bawah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bimbingan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rakan-rakan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Alice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Evelyn,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pemuridan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83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483"/>
          <a:stretch/>
        </p:blipFill>
        <p:spPr>
          <a:xfrm>
            <a:off x="0" y="0"/>
            <a:ext cx="9144000" cy="685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2" r="12518"/>
          <a:stretch/>
        </p:blipFill>
        <p:spPr>
          <a:xfrm>
            <a:off x="0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63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125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2023-06-27T03:11:32Z</dcterms:created>
  <dcterms:modified xsi:type="dcterms:W3CDTF">2023-10-03T01:20:15Z</dcterms:modified>
</cp:coreProperties>
</file>