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0" d="100"/>
          <a:sy n="80" d="100"/>
        </p:scale>
        <p:origin x="16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9/27/2023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2749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9/27/2023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109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9/27/2023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99284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9/27/2023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7880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9/27/2023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6158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9/27/2023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14205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9/27/2023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1611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9/27/2023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39141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9/27/2023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89384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9/27/2023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8178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9/27/2023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32632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9/27/2023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47049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6000">
              <a:schemeClr val="accent1">
                <a:lumMod val="5000"/>
                <a:lumOff val="95000"/>
              </a:schemeClr>
            </a:gs>
            <a:gs pos="74000">
              <a:srgbClr val="B4D7DE"/>
            </a:gs>
            <a:gs pos="100000">
              <a:srgbClr val="29486D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266" y="831763"/>
            <a:ext cx="8322195" cy="5645527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lnSpc>
                <a:spcPts val="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zh-CN" altLang="en-US" sz="4000" b="1" cap="all" dirty="0">
                <a:effectLst>
                  <a:glow rad="101600">
                    <a:prstClr val="white"/>
                  </a:glow>
                </a:effectLst>
                <a:ea typeface="Microsoft YaHei" panose="020B0503020204020204" pitchFamily="34" charset="-122"/>
              </a:rPr>
              <a:t>阿爸天父，在英国宣教的阮文顺牧师和余惠信师母，将于十月初带领十六位会友前往土耳其短宣。求上帝与他们同在，从筹备到装备，出发到当地工作，整个团队都同心同行。他们中间更有人进一步蒙召成为传道人和长期宣教士。我们感恩，阮文顺牧</a:t>
            </a:r>
            <a:r>
              <a:rPr lang="zh-CN" altLang="en-US" sz="4000" b="1" cap="all" dirty="0" smtClean="0">
                <a:effectLst>
                  <a:glow rad="101600">
                    <a:prstClr val="white"/>
                  </a:glow>
                </a:effectLst>
                <a:ea typeface="Microsoft YaHei" panose="020B0503020204020204" pitchFamily="34" charset="-122"/>
              </a:rPr>
              <a:t>师</a:t>
            </a:r>
            <a:endParaRPr lang="zh-CN" altLang="en-US" sz="4000" b="1" cap="all" dirty="0">
              <a:effectLst>
                <a:glow rad="101600">
                  <a:prstClr val="white"/>
                </a:glow>
              </a:effectLst>
              <a:ea typeface="Microsoft YaHei" panose="020B0503020204020204" pitchFamily="34" charset="-122"/>
            </a:endParaRPr>
          </a:p>
        </p:txBody>
      </p:sp>
      <p:sp>
        <p:nvSpPr>
          <p:cNvPr id="4" name="Title 1"/>
          <p:cNvSpPr txBox="1"/>
          <p:nvPr/>
        </p:nvSpPr>
        <p:spPr>
          <a:xfrm>
            <a:off x="0" y="192001"/>
            <a:ext cx="91440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101600">
                    <a:prstClr val="white"/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宣教关怀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101600">
                  <a:prstClr val="white"/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1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/2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79614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6000">
              <a:schemeClr val="accent1">
                <a:lumMod val="5000"/>
                <a:lumOff val="95000"/>
              </a:schemeClr>
            </a:gs>
            <a:gs pos="74000">
              <a:srgbClr val="B4D7DE"/>
            </a:gs>
            <a:gs pos="100000">
              <a:srgbClr val="29486D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266" y="831763"/>
            <a:ext cx="8322195" cy="5645527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lnSpc>
                <a:spcPts val="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zh-CN" altLang="en-US" sz="4000" b="1" cap="all" dirty="0" smtClean="0">
                <a:effectLst>
                  <a:glow rad="101600">
                    <a:prstClr val="white"/>
                  </a:glow>
                </a:effectLst>
                <a:ea typeface="Microsoft YaHei" panose="020B0503020204020204" pitchFamily="34" charset="-122"/>
              </a:rPr>
              <a:t>所</a:t>
            </a:r>
            <a:r>
              <a:rPr lang="zh-CN" altLang="en-US" sz="4000" b="1" cap="all" dirty="0">
                <a:effectLst>
                  <a:glow rad="101600">
                    <a:prstClr val="white"/>
                  </a:glow>
                </a:effectLst>
                <a:ea typeface="Microsoft YaHei" panose="020B0503020204020204" pitchFamily="34" charset="-122"/>
              </a:rPr>
              <a:t>牧养的励德堂，一位土生土长的信徒，</a:t>
            </a:r>
            <a:r>
              <a:rPr lang="en-US" altLang="zh-CN" sz="4000" b="1" cap="all" dirty="0">
                <a:effectLst>
                  <a:glow rad="101600">
                    <a:prstClr val="white"/>
                  </a:glow>
                </a:effectLst>
                <a:ea typeface="Microsoft YaHei" panose="020B0503020204020204" pitchFamily="34" charset="-122"/>
              </a:rPr>
              <a:t>Jerry </a:t>
            </a:r>
            <a:r>
              <a:rPr lang="zh-CN" altLang="en-US" sz="4000" b="1" cap="all" dirty="0">
                <a:effectLst>
                  <a:glow rad="101600">
                    <a:prstClr val="white"/>
                  </a:glow>
                </a:effectLst>
                <a:ea typeface="Microsoft YaHei" panose="020B0503020204020204" pitchFamily="34" charset="-122"/>
              </a:rPr>
              <a:t>献身全职事奉。他刚从神学院毕业，并在九月加入励德堂服事的行列，主要牧养国际崇拜的信徒。愿主耶稣基督复活的大能充满他，能带动与栽培说英语的信徒，为天国大发热心。奉主耶稣基督的名，阿们。</a:t>
            </a:r>
          </a:p>
        </p:txBody>
      </p:sp>
      <p:sp>
        <p:nvSpPr>
          <p:cNvPr id="4" name="Title 1"/>
          <p:cNvSpPr txBox="1"/>
          <p:nvPr/>
        </p:nvSpPr>
        <p:spPr>
          <a:xfrm>
            <a:off x="0" y="192001"/>
            <a:ext cx="91440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101600">
                    <a:prstClr val="white"/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宣教关怀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101600">
                  <a:prstClr val="white"/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2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/2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35113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522" r="12420"/>
          <a:stretch/>
        </p:blipFill>
        <p:spPr>
          <a:xfrm>
            <a:off x="0" y="0"/>
            <a:ext cx="915107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2853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647" r="12455"/>
          <a:stretch/>
        </p:blipFill>
        <p:spPr>
          <a:xfrm>
            <a:off x="0" y="-1"/>
            <a:ext cx="9144000" cy="6867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4771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</TotalTime>
  <Words>231</Words>
  <Application>Microsoft Office PowerPoint</Application>
  <PresentationFormat>On-screen Show (4:3)</PresentationFormat>
  <Paragraphs>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Microsoft YaHei</vt:lpstr>
      <vt:lpstr>Arial</vt:lpstr>
      <vt:lpstr>Calibri</vt:lpstr>
      <vt:lpstr>2_Office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12</cp:revision>
  <dcterms:created xsi:type="dcterms:W3CDTF">2023-06-27T03:11:32Z</dcterms:created>
  <dcterms:modified xsi:type="dcterms:W3CDTF">2023-09-27T00:56:25Z</dcterms:modified>
</cp:coreProperties>
</file>