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74000">
              <a:srgbClr val="B4D7DE"/>
            </a:gs>
            <a:gs pos="100000">
              <a:srgbClr val="2948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altLang="zh-CN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Ung Soon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Sing,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SCAC di UK,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16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perjalanan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Turki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awal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Oktober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penyertaan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Turki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0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74000">
              <a:srgbClr val="B4D7DE"/>
            </a:gs>
            <a:gs pos="100000">
              <a:srgbClr val="2948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panggilan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Jerry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waktu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lulus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Methodist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9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74000">
              <a:srgbClr val="B4D7DE"/>
            </a:gs>
            <a:gs pos="100000">
              <a:srgbClr val="2948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UK.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dikuasai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dipakai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4000" cy="685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459"/>
          <a:stretch/>
        </p:blipFill>
        <p:spPr>
          <a:xfrm>
            <a:off x="0" y="0"/>
            <a:ext cx="9152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1" r="12385"/>
          <a:stretch/>
        </p:blipFill>
        <p:spPr>
          <a:xfrm>
            <a:off x="0" y="0"/>
            <a:ext cx="91542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137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2023-06-27T03:11:32Z</dcterms:created>
  <dcterms:modified xsi:type="dcterms:W3CDTF">2023-09-27T01:16:28Z</dcterms:modified>
</cp:coreProperties>
</file>