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2000">
              <a:schemeClr val="accent1">
                <a:lumMod val="5000"/>
                <a:lumOff val="95000"/>
              </a:schemeClr>
            </a:gs>
            <a:gs pos="83000">
              <a:schemeClr val="accent3">
                <a:lumMod val="40000"/>
                <a:lumOff val="60000"/>
              </a:schemeClr>
            </a:gs>
            <a:gs pos="100000">
              <a:schemeClr val="tx1">
                <a:lumMod val="70000"/>
                <a:lumOff val="3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Abba Father, we thank You for anointing our missionary Ting Yang, enabling him to adapt to the life and culture of the missions field and to communicate smoothly in Nepali. He teaches English, Introduction to the Bible, and Pentateuch Exegesis at two seminaries. May the Holy Spirit give him words of wisdom and knowledge. We pray that all native theological students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who </a:t>
            </a:r>
            <a:r>
              <a:rPr lang="en-US" sz="3600" b="1" dirty="0">
                <a:solidFill>
                  <a:schemeClr val="tx2">
                    <a:lumMod val="50000"/>
                  </a:schemeClr>
                </a:solidFill>
                <a:effectLst>
                  <a:glow rad="76200">
                    <a:schemeClr val="bg1">
                      <a:alpha val="80000"/>
                    </a:schemeClr>
                  </a:glow>
                </a:effectLst>
                <a:ea typeface="Microsoft YaHei" panose="020B0503020204020204" charset="-122"/>
              </a:rPr>
              <a:t>are nurtured </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441279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2000">
              <a:schemeClr val="accent1">
                <a:lumMod val="5000"/>
                <a:lumOff val="95000"/>
              </a:schemeClr>
            </a:gs>
            <a:gs pos="83000">
              <a:schemeClr val="accent3">
                <a:lumMod val="40000"/>
                <a:lumOff val="60000"/>
              </a:schemeClr>
            </a:gs>
            <a:gs pos="100000">
              <a:schemeClr val="tx1">
                <a:lumMod val="70000"/>
                <a:lumOff val="3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048" y="195002"/>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would </a:t>
            </a:r>
            <a:r>
              <a:rPr lang="en-US" sz="3600" b="1" dirty="0">
                <a:solidFill>
                  <a:schemeClr val="tx2">
                    <a:lumMod val="50000"/>
                  </a:schemeClr>
                </a:solidFill>
                <a:effectLst>
                  <a:glow rad="76200">
                    <a:schemeClr val="bg1">
                      <a:alpha val="80000"/>
                    </a:schemeClr>
                  </a:glow>
                </a:effectLst>
                <a:ea typeface="Microsoft YaHei" panose="020B0503020204020204" charset="-122"/>
              </a:rPr>
              <a:t>become authentic disciples of Christ, commit themselves to pastoring the church. May the Holy Spirit also fill Ting Yang as he aspires to have greater breakthroughs in personal evangelism, and to bear good witness to the Gospel of the Cross in the Hindu environment. Jehovah </a:t>
            </a:r>
            <a:r>
              <a:rPr lang="en-US" sz="3600" b="1" dirty="0" err="1">
                <a:solidFill>
                  <a:schemeClr val="tx2">
                    <a:lumMod val="50000"/>
                  </a:schemeClr>
                </a:solidFill>
                <a:effectLst>
                  <a:glow rad="76200">
                    <a:schemeClr val="bg1">
                      <a:alpha val="80000"/>
                    </a:schemeClr>
                  </a:glow>
                </a:effectLst>
                <a:ea typeface="Microsoft YaHei" panose="020B0503020204020204" charset="-122"/>
              </a:rPr>
              <a:t>Rophe</a:t>
            </a:r>
            <a:r>
              <a:rPr lang="en-US" sz="3600" b="1" dirty="0">
                <a:solidFill>
                  <a:schemeClr val="tx2">
                    <a:lumMod val="50000"/>
                  </a:schemeClr>
                </a:solidFill>
                <a:effectLst>
                  <a:glow rad="76200">
                    <a:schemeClr val="bg1">
                      <a:alpha val="80000"/>
                    </a:schemeClr>
                  </a:glow>
                </a:effectLst>
                <a:ea typeface="Microsoft YaHei" panose="020B0503020204020204" charset="-122"/>
              </a:rPr>
              <a:t>, we ask You to bless Ting Yang with good health and that he will not cough during the winter this year. In the name of our Lord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4375230" y="6247203"/>
            <a:ext cx="3553428"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a:t>
            </a: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817263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7" r="12467"/>
          <a:stretch/>
        </p:blipFill>
        <p:spPr>
          <a:xfrm>
            <a:off x="0" y="0"/>
            <a:ext cx="9152114" cy="6858000"/>
          </a:xfrm>
          <a:prstGeom prst="rect">
            <a:avLst/>
          </a:prstGeom>
        </p:spPr>
      </p:pic>
    </p:spTree>
    <p:extLst>
      <p:ext uri="{BB962C8B-B14F-4D97-AF65-F5344CB8AC3E}">
        <p14:creationId xmlns:p14="http://schemas.microsoft.com/office/powerpoint/2010/main" val="344108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0" r="12555"/>
          <a:stretch/>
        </p:blipFill>
        <p:spPr>
          <a:xfrm>
            <a:off x="0" y="0"/>
            <a:ext cx="9144000" cy="6864876"/>
          </a:xfrm>
          <a:prstGeom prst="rect">
            <a:avLst/>
          </a:prstGeom>
        </p:spPr>
      </p:pic>
    </p:spTree>
    <p:extLst>
      <p:ext uri="{BB962C8B-B14F-4D97-AF65-F5344CB8AC3E}">
        <p14:creationId xmlns:p14="http://schemas.microsoft.com/office/powerpoint/2010/main" val="1956902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162</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2023-06-27T03:11:32Z</dcterms:created>
  <dcterms:modified xsi:type="dcterms:W3CDTF">2023-09-20T05:53:42Z</dcterms:modified>
</cp:coreProperties>
</file>