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0" d="100"/>
          <a:sy n="80" d="100"/>
        </p:scale>
        <p:origin x="16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9/20/2023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027494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9/20/2023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01095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9/20/2023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99284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9/20/2023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178807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9/20/2023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161582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9/20/2023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142051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9/20/2023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916116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9/20/2023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39141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9/20/2023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89384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9/20/2023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281781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9/20/2023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32632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9/20/2023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47049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2000">
              <a:schemeClr val="accent1">
                <a:lumMod val="5000"/>
                <a:lumOff val="95000"/>
              </a:schemeClr>
            </a:gs>
            <a:gs pos="83000">
              <a:schemeClr val="accent3">
                <a:lumMod val="40000"/>
                <a:lumOff val="60000"/>
              </a:schemeClr>
            </a:gs>
            <a:gs pos="100000">
              <a:schemeClr val="tx1">
                <a:lumMod val="70000"/>
                <a:lumOff val="3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266" y="831763"/>
            <a:ext cx="8322195" cy="5645527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indent="0">
              <a:lnSpc>
                <a:spcPts val="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zh-CN" altLang="en-US" sz="4000" b="1" cap="all" dirty="0">
                <a:effectLst>
                  <a:glow rad="101600">
                    <a:prstClr val="white"/>
                  </a:glow>
                </a:effectLst>
                <a:ea typeface="Microsoft YaHei" panose="020B0503020204020204" pitchFamily="34" charset="-122"/>
              </a:rPr>
              <a:t>阿爸天父，祢恩膏陈阳宣教士，能适应宣教工场的生活和文化，以顺利的尼泊尔语沟通，我们献上感恩。他在两间神学院教导英文、圣经导论、摩西五经解经。求圣灵赐他智慧和知识的言语，凡被栽培的神学生都能成为真实的基督门徒，委身牧养教会</a:t>
            </a:r>
            <a:r>
              <a:rPr lang="zh-CN" altLang="en-US" sz="4000" b="1" cap="all" dirty="0" smtClean="0">
                <a:effectLst>
                  <a:glow rad="101600">
                    <a:prstClr val="white"/>
                  </a:glow>
                </a:effectLst>
                <a:ea typeface="Microsoft YaHei" panose="020B0503020204020204" pitchFamily="34" charset="-122"/>
              </a:rPr>
              <a:t>。</a:t>
            </a:r>
            <a:endParaRPr lang="zh-CN" altLang="en-US" sz="4000" b="1" cap="all" dirty="0">
              <a:effectLst>
                <a:glow rad="101600">
                  <a:prstClr val="white"/>
                </a:glow>
              </a:effectLst>
              <a:ea typeface="Microsoft YaHei" panose="020B0503020204020204" pitchFamily="34" charset="-122"/>
            </a:endParaRPr>
          </a:p>
        </p:txBody>
      </p:sp>
      <p:sp>
        <p:nvSpPr>
          <p:cNvPr id="4" name="Title 1"/>
          <p:cNvSpPr txBox="1"/>
          <p:nvPr/>
        </p:nvSpPr>
        <p:spPr>
          <a:xfrm>
            <a:off x="0" y="192001"/>
            <a:ext cx="9144000" cy="6397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101600">
                    <a:prstClr val="white"/>
                  </a:glow>
                </a:effectLst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j-cs"/>
              </a:rPr>
              <a:t>宣教关怀</a:t>
            </a:r>
            <a:endParaRPr kumimoji="0" lang="en-US" sz="44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101600">
                  <a:prstClr val="white"/>
                </a:glow>
              </a:effectLst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029108" y="6097741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1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/2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 panose="020F0502020204030204"/>
              <a:ea typeface="Microsoft YaHei" panose="020B050302020402020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07646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2000">
              <a:schemeClr val="accent1">
                <a:lumMod val="5000"/>
                <a:lumOff val="95000"/>
              </a:schemeClr>
            </a:gs>
            <a:gs pos="83000">
              <a:schemeClr val="accent3">
                <a:lumMod val="40000"/>
                <a:lumOff val="60000"/>
              </a:schemeClr>
            </a:gs>
            <a:gs pos="100000">
              <a:schemeClr val="tx1">
                <a:lumMod val="70000"/>
                <a:lumOff val="3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266" y="831763"/>
            <a:ext cx="8322195" cy="5645527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indent="0">
              <a:lnSpc>
                <a:spcPts val="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zh-CN" altLang="en-US" sz="4000" b="1" cap="all" dirty="0" smtClean="0">
                <a:effectLst>
                  <a:glow rad="101600">
                    <a:prstClr val="white"/>
                  </a:glow>
                </a:effectLst>
                <a:ea typeface="Microsoft YaHei" panose="020B0503020204020204" pitchFamily="34" charset="-122"/>
              </a:rPr>
              <a:t>陈</a:t>
            </a:r>
            <a:r>
              <a:rPr lang="zh-CN" altLang="en-US" sz="4000" b="1" cap="all" dirty="0">
                <a:effectLst>
                  <a:glow rad="101600">
                    <a:prstClr val="white"/>
                  </a:glow>
                </a:effectLst>
                <a:ea typeface="Microsoft YaHei" panose="020B0503020204020204" pitchFamily="34" charset="-122"/>
              </a:rPr>
              <a:t>阳渴望在个人布道方面更大地突破，在兴都教环境里为十字架的福音作美好的见证，求圣灵充满他。我们也求耶和华拉法赐他健康，医治他的胃痛问题，今年冬天不会咳嗽。求耶和华沙龙看顾陈阳在诗巫的父母，有信耶稣为主的平安和喜乐。奉主耶稣基督的名，阿们。</a:t>
            </a:r>
            <a:endParaRPr lang="zh-CN" altLang="en-US" sz="4000" b="1" cap="all" dirty="0">
              <a:effectLst>
                <a:glow rad="101600">
                  <a:prstClr val="white"/>
                </a:glow>
              </a:effectLst>
              <a:ea typeface="Microsoft YaHei" panose="020B0503020204020204" pitchFamily="34" charset="-122"/>
            </a:endParaRPr>
          </a:p>
        </p:txBody>
      </p:sp>
      <p:sp>
        <p:nvSpPr>
          <p:cNvPr id="4" name="Title 1"/>
          <p:cNvSpPr txBox="1"/>
          <p:nvPr/>
        </p:nvSpPr>
        <p:spPr>
          <a:xfrm>
            <a:off x="0" y="192001"/>
            <a:ext cx="9144000" cy="6397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101600">
                    <a:prstClr val="white"/>
                  </a:glow>
                </a:effectLst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j-cs"/>
              </a:rPr>
              <a:t>宣教关怀</a:t>
            </a:r>
            <a:endParaRPr kumimoji="0" lang="en-US" sz="44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101600">
                  <a:prstClr val="white"/>
                </a:glow>
              </a:effectLst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029108" y="6097741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2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/2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 panose="020F0502020204030204"/>
              <a:ea typeface="Microsoft YaHei" panose="020B050302020402020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52787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MY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2477" r="12477"/>
          <a:stretch/>
        </p:blipFill>
        <p:spPr>
          <a:xfrm>
            <a:off x="0" y="0"/>
            <a:ext cx="914958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0454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MY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2483" r="12516"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4077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</TotalTime>
  <Words>240</Words>
  <Application>Microsoft Office PowerPoint</Application>
  <PresentationFormat>On-screen Show (4:3)</PresentationFormat>
  <Paragraphs>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Microsoft YaHei</vt:lpstr>
      <vt:lpstr>Arial</vt:lpstr>
      <vt:lpstr>Calibri</vt:lpstr>
      <vt:lpstr>2_Office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11</cp:revision>
  <dcterms:created xsi:type="dcterms:W3CDTF">2023-06-27T03:11:32Z</dcterms:created>
  <dcterms:modified xsi:type="dcterms:W3CDTF">2023-09-20T05:51:44Z</dcterms:modified>
</cp:coreProperties>
</file>