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tx1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pengurapan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Ting Yang,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membolehkannya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beradaptasi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berkomunikasi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Nepal.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Bahasa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Pendahuluan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Tafsiran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Pentateukh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Kami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4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tx1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kata-kata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pengetahuan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sejati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rela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bercita-cita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peribadi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9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tx1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Salib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lingkungan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agama Hindu.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menyembuhkan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perutnya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menjaganya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musim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sejuk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8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0" r="12450"/>
          <a:stretch/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9" r="12541"/>
          <a:stretch/>
        </p:blipFill>
        <p:spPr>
          <a:xfrm>
            <a:off x="0" y="0"/>
            <a:ext cx="9144000" cy="686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-1" y="0"/>
            <a:ext cx="91565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153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2023-06-27T03:11:32Z</dcterms:created>
  <dcterms:modified xsi:type="dcterms:W3CDTF">2023-09-20T05:58:25Z</dcterms:modified>
</cp:coreProperties>
</file>