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0">
              <a:schemeClr val="accent1">
                <a:lumMod val="5000"/>
                <a:lumOff val="95000"/>
              </a:schemeClr>
            </a:gs>
            <a:gs pos="74000">
              <a:schemeClr val="accent4">
                <a:lumMod val="20000"/>
                <a:lumOff val="80000"/>
              </a:schemeClr>
            </a:gs>
            <a:gs pos="100000">
              <a:srgbClr val="00206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Abba Father, we ask You to abundantly bless our missionary couple in Nepal, Joe and </a:t>
            </a:r>
            <a:r>
              <a:rPr lang="en-US" sz="3600" b="1" dirty="0" err="1">
                <a:solidFill>
                  <a:schemeClr val="tx2">
                    <a:lumMod val="50000"/>
                  </a:schemeClr>
                </a:solidFill>
                <a:effectLst>
                  <a:glow rad="76200">
                    <a:schemeClr val="bg1">
                      <a:alpha val="80000"/>
                    </a:schemeClr>
                  </a:glow>
                </a:effectLst>
                <a:ea typeface="Microsoft YaHei" panose="020B0503020204020204" charset="-122"/>
              </a:rPr>
              <a:t>Cornie</a:t>
            </a:r>
            <a:r>
              <a:rPr lang="en-US" sz="3600" b="1" dirty="0">
                <a:solidFill>
                  <a:schemeClr val="tx2">
                    <a:lumMod val="50000"/>
                  </a:schemeClr>
                </a:solidFill>
                <a:effectLst>
                  <a:glow rad="76200">
                    <a:schemeClr val="bg1">
                      <a:alpha val="80000"/>
                    </a:schemeClr>
                  </a:glow>
                </a:effectLst>
                <a:ea typeface="Microsoft YaHei" panose="020B0503020204020204" charset="-122"/>
              </a:rPr>
              <a:t>. We give thanks for their oneness in ministry, willingness to mingle with the Nepalese believers, and active participation in evangelism and discipleship. We rejoice that </a:t>
            </a:r>
            <a:r>
              <a:rPr lang="en-US" sz="3600" b="1" dirty="0" err="1">
                <a:solidFill>
                  <a:schemeClr val="tx2">
                    <a:lumMod val="50000"/>
                  </a:schemeClr>
                </a:solidFill>
                <a:effectLst>
                  <a:glow rad="76200">
                    <a:schemeClr val="bg1">
                      <a:alpha val="80000"/>
                    </a:schemeClr>
                  </a:glow>
                </a:effectLst>
                <a:ea typeface="Microsoft YaHei" panose="020B0503020204020204" charset="-122"/>
              </a:rPr>
              <a:t>Cornie</a:t>
            </a:r>
            <a:r>
              <a:rPr lang="en-US" sz="3600" b="1" dirty="0">
                <a:solidFill>
                  <a:schemeClr val="tx2">
                    <a:lumMod val="50000"/>
                  </a:schemeClr>
                </a:solidFill>
                <a:effectLst>
                  <a:glow rad="76200">
                    <a:schemeClr val="bg1">
                      <a:alpha val="80000"/>
                    </a:schemeClr>
                  </a:glow>
                </a:effectLst>
                <a:ea typeface="Microsoft YaHei" panose="020B0503020204020204" charset="-122"/>
              </a:rPr>
              <a:t> is pregnant. May Jehovah Shalom protect her and the baby day by day. Lord Jesus, </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6187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0000">
              <a:schemeClr val="accent1">
                <a:lumMod val="5000"/>
                <a:lumOff val="95000"/>
              </a:schemeClr>
            </a:gs>
            <a:gs pos="74000">
              <a:schemeClr val="accent4">
                <a:lumMod val="20000"/>
                <a:lumOff val="80000"/>
              </a:schemeClr>
            </a:gs>
            <a:gs pos="100000">
              <a:srgbClr val="00206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the </a:t>
            </a:r>
            <a:r>
              <a:rPr lang="en-US" sz="3600" b="1" dirty="0">
                <a:solidFill>
                  <a:schemeClr val="tx2">
                    <a:lumMod val="50000"/>
                  </a:schemeClr>
                </a:solidFill>
                <a:effectLst>
                  <a:glow rad="76200">
                    <a:schemeClr val="bg1">
                      <a:alpha val="80000"/>
                    </a:schemeClr>
                  </a:glow>
                </a:effectLst>
                <a:ea typeface="Microsoft YaHei" panose="020B0503020204020204" charset="-122"/>
              </a:rPr>
              <a:t>Head of the Church, You know the tensions and problems taking place in the churches in Nepal. Have mercy on them, that the leaders will resolve the problem wisely and restore unity and holiness of the church. Holy Spirit, may You fill Joe with strength and peace as he leads three short-term missions teams in September. In the name of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54493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0" y="0"/>
            <a:ext cx="9148088" cy="6858000"/>
          </a:xfrm>
          <a:prstGeom prst="rect">
            <a:avLst/>
          </a:prstGeom>
        </p:spPr>
      </p:pic>
    </p:spTree>
    <p:extLst>
      <p:ext uri="{BB962C8B-B14F-4D97-AF65-F5344CB8AC3E}">
        <p14:creationId xmlns:p14="http://schemas.microsoft.com/office/powerpoint/2010/main" val="90089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1" r="12523"/>
          <a:stretch/>
        </p:blipFill>
        <p:spPr>
          <a:xfrm>
            <a:off x="0" y="0"/>
            <a:ext cx="9144000" cy="6862089"/>
          </a:xfrm>
          <a:prstGeom prst="rect">
            <a:avLst/>
          </a:prstGeom>
        </p:spPr>
      </p:pic>
    </p:spTree>
    <p:extLst>
      <p:ext uri="{BB962C8B-B14F-4D97-AF65-F5344CB8AC3E}">
        <p14:creationId xmlns:p14="http://schemas.microsoft.com/office/powerpoint/2010/main" val="802109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144</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2023-06-27T03:11:32Z</dcterms:created>
  <dcterms:modified xsi:type="dcterms:W3CDTF">2023-09-13T01:10:14Z</dcterms:modified>
</cp:coreProperties>
</file>