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9/13/2023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9/13/2023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9/13/2023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9/13/2023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9/13/2023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9/13/2023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9/13/2023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9/13/2023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9/13/2023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9/13/2023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9/13/2023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9/13/2023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100000">
              <a:srgbClr val="00206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266" y="831763"/>
            <a:ext cx="8322195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阿爸天父，我们求祢按丰富的恩惠赐福给传君和柯霓宣教士夫妇。她们俩同心同行，与尼泊尔信徒打成一片，积极参与栽培与布道工作，我们献上感恩。柯霓已经怀孕三个月，恳求耶和华沙龙保佑她与宝宝都健康，直到时候满足，平安生产。最近尼泊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尔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474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chemeClr val="accent1">
                <a:lumMod val="5000"/>
                <a:lumOff val="95000"/>
              </a:schemeClr>
            </a:gs>
            <a:gs pos="74000">
              <a:schemeClr val="accent4">
                <a:lumMod val="20000"/>
                <a:lumOff val="80000"/>
              </a:schemeClr>
            </a:gs>
            <a:gs pos="100000">
              <a:srgbClr val="00206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266" y="831763"/>
            <a:ext cx="8322195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东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部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ea typeface="Microsoft YaHei" panose="020B0503020204020204" pitchFamily="34" charset="-122"/>
              </a:rPr>
              <a:t>的卫理公会中有内部纷争，求教会元首耶稣基督怜悯，领袖们能智慧地解决问题，恢复教会的合一和圣洁。这个月，传君将带领三个短宣队，求圣灵充满他，赐他体力和能力。奉主耶稣基督的名，阿们。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099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533" r="12476"/>
          <a:stretch/>
        </p:blipFill>
        <p:spPr>
          <a:xfrm>
            <a:off x="0" y="0"/>
            <a:ext cx="9144000" cy="6858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34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57" r="12492"/>
          <a:stretch/>
        </p:blipFill>
        <p:spPr>
          <a:xfrm>
            <a:off x="0" y="0"/>
            <a:ext cx="915027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531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212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10</cp:revision>
  <dcterms:created xsi:type="dcterms:W3CDTF">2023-06-27T03:11:32Z</dcterms:created>
  <dcterms:modified xsi:type="dcterms:W3CDTF">2023-09-13T01:07:18Z</dcterms:modified>
</cp:coreProperties>
</file>