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0" d="100"/>
          <a:sy n="80" d="100"/>
        </p:scale>
        <p:origin x="16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9/13/2023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2749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9/13/2023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109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9/13/2023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99284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9/13/2023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7880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9/13/2023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6158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9/13/2023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14205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9/13/2023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1611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9/13/2023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39141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9/13/2023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89384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9/13/2023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8178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9/13/2023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32632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9/13/2023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47049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0000">
              <a:schemeClr val="accent1">
                <a:lumMod val="5000"/>
                <a:lumOff val="95000"/>
              </a:schemeClr>
            </a:gs>
            <a:gs pos="74000">
              <a:schemeClr val="accent4">
                <a:lumMod val="20000"/>
                <a:lumOff val="80000"/>
              </a:schemeClr>
            </a:gs>
            <a:gs pos="100000">
              <a:srgbClr val="00206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3475" y="762163"/>
            <a:ext cx="8243836" cy="5592365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Allah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Bapa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,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mohon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Engkau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memberkati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misionari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kami di Nepal,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iaitu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Joe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Cornie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.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bersyukur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kerana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berdua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bersatu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hati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terlibat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dalam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penginjilan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serta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pemuridan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dengan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aktif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Cornie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sudah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hamil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tiga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bulan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.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mohon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Yahweh Shalom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memberkatinya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bayinya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dengan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kesihatan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kesejahteraan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. Kami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juga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63500">
                  <a:schemeClr val="bg1">
                    <a:alpha val="90000"/>
                  </a:schemeClr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6" name="Title 1"/>
          <p:cNvSpPr txBox="1"/>
          <p:nvPr/>
        </p:nvSpPr>
        <p:spPr>
          <a:xfrm>
            <a:off x="0" y="207718"/>
            <a:ext cx="9144000" cy="4965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Misi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/>
              <a:ea typeface="Microsoft YaHei" panose="020B0503020204020204" charset="-122"/>
              <a:cs typeface="Calibri" panose="020F050202020403020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1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</a:t>
            </a: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2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2932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0000">
              <a:schemeClr val="accent1">
                <a:lumMod val="5000"/>
                <a:lumOff val="95000"/>
              </a:schemeClr>
            </a:gs>
            <a:gs pos="74000">
              <a:schemeClr val="accent4">
                <a:lumMod val="20000"/>
                <a:lumOff val="80000"/>
              </a:schemeClr>
            </a:gs>
            <a:gs pos="100000">
              <a:srgbClr val="00206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3475" y="762163"/>
            <a:ext cx="8243836" cy="5592365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berdoa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agar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Kepala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Gereja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Yesus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Kristus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membimbing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para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pemimpin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di Nepal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menyelesaikan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masalah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moral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perselisihan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dalam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gereja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.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juga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mohon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Roh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Kudus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menguasai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Joe,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memberikannya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kekuatan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anugerah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luar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biasa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apabila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dia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memimpin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tiga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misi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jangka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pendek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pada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bulan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ini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Dalam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nama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Tuhan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Yesus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Kristus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, Amin.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63500">
                  <a:schemeClr val="bg1">
                    <a:alpha val="90000"/>
                  </a:schemeClr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6" name="Title 1"/>
          <p:cNvSpPr txBox="1"/>
          <p:nvPr/>
        </p:nvSpPr>
        <p:spPr>
          <a:xfrm>
            <a:off x="0" y="207718"/>
            <a:ext cx="9144000" cy="4965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Misi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/>
              <a:ea typeface="Microsoft YaHei" panose="020B0503020204020204" charset="-122"/>
              <a:cs typeface="Calibri" panose="020F050202020403020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2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</a:t>
            </a: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2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06172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483" r="12483"/>
          <a:stretch/>
        </p:blipFill>
        <p:spPr>
          <a:xfrm>
            <a:off x="0" y="0"/>
            <a:ext cx="914820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8533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448" r="12493"/>
          <a:stretch/>
        </p:blipFill>
        <p:spPr>
          <a:xfrm>
            <a:off x="0" y="0"/>
            <a:ext cx="915120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0421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</TotalTime>
  <Words>118</Words>
  <Application>Microsoft Office PowerPoint</Application>
  <PresentationFormat>On-screen Show (4:3)</PresentationFormat>
  <Paragraphs>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Microsoft YaHei</vt:lpstr>
      <vt:lpstr>Arial</vt:lpstr>
      <vt:lpstr>Calibri</vt:lpstr>
      <vt:lpstr>2_Office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12</cp:revision>
  <dcterms:created xsi:type="dcterms:W3CDTF">2023-06-27T03:11:32Z</dcterms:created>
  <dcterms:modified xsi:type="dcterms:W3CDTF">2023-09-13T01:16:38Z</dcterms:modified>
</cp:coreProperties>
</file>