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0" d="100"/>
          <a:sy n="80" d="100"/>
        </p:scale>
        <p:origin x="16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9/5/2023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2749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9/5/2023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109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9/5/2023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99284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9/5/2023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7880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9/5/2023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6158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9/5/2023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14205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9/5/2023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1611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9/5/2023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39141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9/5/2023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89384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9/5/2023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8178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9/5/2023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32632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9/5/2023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47049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2000">
              <a:schemeClr val="accent1">
                <a:lumMod val="5000"/>
                <a:lumOff val="95000"/>
              </a:schemeClr>
            </a:gs>
            <a:gs pos="74000">
              <a:schemeClr val="accent5">
                <a:lumMod val="40000"/>
                <a:lumOff val="60000"/>
              </a:schemeClr>
            </a:gs>
            <a:gs pos="100000">
              <a:schemeClr val="accent1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266" y="831763"/>
            <a:ext cx="8322195" cy="5645527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lnSpc>
                <a:spcPts val="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zh-CN" altLang="en-US" sz="4000" b="1" cap="all" dirty="0">
                <a:effectLst>
                  <a:glow rad="101600">
                    <a:prstClr val="white"/>
                  </a:glow>
                </a:effectLst>
                <a:ea typeface="Microsoft YaHei" panose="020B0503020204020204" pitchFamily="34" charset="-122"/>
              </a:rPr>
              <a:t>阿爸天父，我们为诗巫卫理神学院的神学系宣教科感恩。来临九月十五日，新生报名即将截止。求天父兴起三位宣教科新生。目前有一位泗里街教区会友报名，要接受装备，成为全职跨文化宣教士。我们恳求圣灵感动更多弟兄姐妹，不管是年轻人或成年人</a:t>
            </a:r>
            <a:r>
              <a:rPr lang="zh-CN" altLang="en-US" sz="4000" b="1" cap="all" dirty="0" smtClean="0">
                <a:effectLst>
                  <a:glow rad="101600">
                    <a:prstClr val="white"/>
                  </a:glow>
                </a:effectLst>
                <a:ea typeface="Microsoft YaHei" panose="020B0503020204020204" pitchFamily="34" charset="-122"/>
              </a:rPr>
              <a:t>，</a:t>
            </a:r>
            <a:endParaRPr lang="zh-CN" altLang="en-US" sz="4000" b="1" cap="all" dirty="0">
              <a:effectLst>
                <a:glow rad="101600">
                  <a:prstClr val="white"/>
                </a:glow>
              </a:effectLst>
              <a:ea typeface="Microsoft YaHei" panose="020B0503020204020204" pitchFamily="34" charset="-122"/>
            </a:endParaRPr>
          </a:p>
        </p:txBody>
      </p:sp>
      <p:sp>
        <p:nvSpPr>
          <p:cNvPr id="4" name="Title 1"/>
          <p:cNvSpPr txBox="1"/>
          <p:nvPr/>
        </p:nvSpPr>
        <p:spPr>
          <a:xfrm>
            <a:off x="0" y="192001"/>
            <a:ext cx="91440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101600">
                    <a:prstClr val="white"/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宣教关怀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101600">
                  <a:prstClr val="white"/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1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/2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90183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2000">
              <a:schemeClr val="accent1">
                <a:lumMod val="5000"/>
                <a:lumOff val="95000"/>
              </a:schemeClr>
            </a:gs>
            <a:gs pos="74000">
              <a:schemeClr val="accent5">
                <a:lumMod val="40000"/>
                <a:lumOff val="60000"/>
              </a:schemeClr>
            </a:gs>
            <a:gs pos="100000">
              <a:schemeClr val="accent1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266" y="831763"/>
            <a:ext cx="8322195" cy="5645527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lnSpc>
                <a:spcPts val="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zh-CN" altLang="en-US" sz="4000" b="1" cap="all" dirty="0" smtClean="0">
                <a:effectLst>
                  <a:glow rad="101600">
                    <a:prstClr val="white"/>
                  </a:glow>
                </a:effectLst>
                <a:ea typeface="Microsoft YaHei" panose="020B0503020204020204" pitchFamily="34" charset="-122"/>
              </a:rPr>
              <a:t>乐</a:t>
            </a:r>
            <a:r>
              <a:rPr lang="zh-CN" altLang="en-US" sz="4000" b="1" cap="all" dirty="0">
                <a:effectLst>
                  <a:glow rad="101600">
                    <a:prstClr val="white"/>
                  </a:glow>
                </a:effectLst>
                <a:ea typeface="Microsoft YaHei" panose="020B0503020204020204" pitchFamily="34" charset="-122"/>
              </a:rPr>
              <a:t>意奉献自己的一生，前往未得之民中宣教。在很少基督徒的地方，许多民族正等待宣教士前来，学他们的语言，并以耶稣基督的爱帮助他们认识永生之道。我们呼求庄稼的主，从每个堂会呼召全职宣教士，作十字架的传达者。奉主耶稣的名，阿们。</a:t>
            </a:r>
            <a:endParaRPr lang="zh-CN" altLang="en-US" sz="4000" b="1" cap="all" dirty="0">
              <a:effectLst>
                <a:glow rad="101600">
                  <a:prstClr val="white"/>
                </a:glow>
              </a:effectLst>
              <a:ea typeface="Microsoft YaHei" panose="020B0503020204020204" pitchFamily="34" charset="-122"/>
            </a:endParaRPr>
          </a:p>
        </p:txBody>
      </p:sp>
      <p:sp>
        <p:nvSpPr>
          <p:cNvPr id="4" name="Title 1"/>
          <p:cNvSpPr txBox="1"/>
          <p:nvPr/>
        </p:nvSpPr>
        <p:spPr>
          <a:xfrm>
            <a:off x="0" y="192001"/>
            <a:ext cx="91440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101600">
                    <a:prstClr val="white"/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宣教关怀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101600">
                  <a:prstClr val="white"/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2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/2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02877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539" r="12436"/>
          <a:stretch/>
        </p:blipFill>
        <p:spPr>
          <a:xfrm>
            <a:off x="-1" y="0"/>
            <a:ext cx="914687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1790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461" r="12461"/>
          <a:stretch/>
        </p:blipFill>
        <p:spPr>
          <a:xfrm>
            <a:off x="0" y="0"/>
            <a:ext cx="915356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2503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</TotalTime>
  <Words>233</Words>
  <Application>Microsoft Office PowerPoint</Application>
  <PresentationFormat>On-screen Show (4:3)</PresentationFormat>
  <Paragraphs>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Microsoft YaHei</vt:lpstr>
      <vt:lpstr>Arial</vt:lpstr>
      <vt:lpstr>Calibri</vt:lpstr>
      <vt:lpstr>2_Office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9</cp:revision>
  <dcterms:created xsi:type="dcterms:W3CDTF">2023-06-27T03:11:32Z</dcterms:created>
  <dcterms:modified xsi:type="dcterms:W3CDTF">2023-09-05T03:00:58Z</dcterms:modified>
</cp:coreProperties>
</file>