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kursus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(major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)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Teologi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Metodist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15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haribulan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September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pendaftaran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ditutup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Sarikei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mendaftar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diperlengkapi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lintas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sepenuh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30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menggerakkan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muda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mahupun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dewasa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bersedia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mendedikasikan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seumur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Kristian,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menanti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para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426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mempelajari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mengetahui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memanggil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Sarawak.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16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48"/>
          <a:stretch/>
        </p:blipFill>
        <p:spPr>
          <a:xfrm>
            <a:off x="-1" y="0"/>
            <a:ext cx="9156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2" r="12518"/>
          <a:stretch/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33" r="12533"/>
          <a:stretch/>
        </p:blipFill>
        <p:spPr>
          <a:xfrm>
            <a:off x="0" y="0"/>
            <a:ext cx="9144000" cy="68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142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2023-06-27T03:11:32Z</dcterms:created>
  <dcterms:modified xsi:type="dcterms:W3CDTF">2023-09-05T03:06:05Z</dcterms:modified>
</cp:coreProperties>
</file>