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5000"/>
                <a:lumOff val="95000"/>
              </a:schemeClr>
            </a:gs>
            <a:gs pos="7900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22" y="704288"/>
            <a:ext cx="810806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Abba Father in heaven, we praise You for Your right hand that has kept Missionary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Chieng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 in Thailand to complete a wonderful four-year missions. She also completed her Master Degree in a university in Thailand, where she graduated with honors, glory to God. During her recent home assignment in Sarawak, she has gone to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different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>
                    <a:alpha val="8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5000"/>
                <a:lumOff val="95000"/>
              </a:schemeClr>
            </a:gs>
            <a:gs pos="7900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22" y="704288"/>
            <a:ext cx="810806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churches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to share the missions message. More believers have known the needs of the evangelistic works and disciple-making in Thailand, Hallelujah. In mid-September,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Chieng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 will return to Thailand to begin her second four-year term of service. We ask the Lord to prepare a platform for her to work as a teacher in the local school, and that she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would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>
                    <a:alpha val="8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6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5000"/>
                <a:lumOff val="95000"/>
              </a:schemeClr>
            </a:gs>
            <a:gs pos="7900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22" y="704288"/>
            <a:ext cx="810806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receive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>
                      <a:alpha val="80000"/>
                    </a:schemeClr>
                  </a:glow>
                </a:effectLst>
                <a:ea typeface="Microsoft YaHei" panose="020B0503020204020204" charset="-122"/>
              </a:rPr>
              <a:t>a working visa and be able to adapt to her new working environment. We also pray that God, You prepare good co-workers for her in the missions field. In Jesus Christ's name, Amen.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>
                    <a:alpha val="8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3/3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83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6" r="12464"/>
          <a:stretch/>
        </p:blipFill>
        <p:spPr>
          <a:xfrm>
            <a:off x="0" y="0"/>
            <a:ext cx="9144000" cy="685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530"/>
          <a:stretch/>
        </p:blipFill>
        <p:spPr>
          <a:xfrm>
            <a:off x="0" y="0"/>
            <a:ext cx="9144000" cy="68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0" r="12494"/>
          <a:stretch/>
        </p:blipFill>
        <p:spPr>
          <a:xfrm>
            <a:off x="0" y="-1"/>
            <a:ext cx="9144000" cy="686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174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2023-06-27T03:11:32Z</dcterms:created>
  <dcterms:modified xsi:type="dcterms:W3CDTF">2023-08-28T01:48:03Z</dcterms:modified>
</cp:coreProperties>
</file>