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0" d="100"/>
          <a:sy n="80" d="100"/>
        </p:scale>
        <p:origin x="16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8/28/2023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027494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8/28/2023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01095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8/28/2023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99284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8/28/2023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178807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8/28/2023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161582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8/28/2023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142051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8/28/2023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916116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8/28/2023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39141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8/28/2023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89384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8/28/2023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281781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8/28/2023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32632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8/28/2023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47049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51000">
              <a:schemeClr val="accent1">
                <a:lumMod val="5000"/>
                <a:lumOff val="95000"/>
              </a:schemeClr>
            </a:gs>
            <a:gs pos="79000">
              <a:schemeClr val="accent4">
                <a:lumMod val="60000"/>
                <a:lumOff val="40000"/>
              </a:schemeClr>
            </a:gs>
            <a:gs pos="100000">
              <a:schemeClr val="accent1">
                <a:lumMod val="40000"/>
                <a:lumOff val="6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266" y="831763"/>
            <a:ext cx="8322195" cy="5645527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indent="0">
              <a:lnSpc>
                <a:spcPts val="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zh-CN" altLang="en-US" sz="4000" b="1" cap="all" dirty="0">
                <a:effectLst>
                  <a:glow rad="101600">
                    <a:prstClr val="white"/>
                  </a:glow>
                </a:effectLst>
                <a:ea typeface="Microsoft YaHei" panose="020B0503020204020204" pitchFamily="34" charset="-122"/>
              </a:rPr>
              <a:t>阿爸天父，我们赞美祢全能右手，保守阿谦宣教士在泰国完成一期四年的美好服事。她也在泰国大学完成硕士学位，成绩优异，荣耀归主。近来回砂拉越述职期间，她到不同的堂会分享宣教信息，使更多信徒实际了解泰国福音工作的需要，哈利路亚</a:t>
            </a:r>
            <a:r>
              <a:rPr lang="zh-CN" altLang="en-US" sz="4000" b="1" cap="all" dirty="0" smtClean="0">
                <a:effectLst>
                  <a:glow rad="101600">
                    <a:prstClr val="white"/>
                  </a:glow>
                </a:effectLst>
                <a:ea typeface="Microsoft YaHei" panose="020B0503020204020204" pitchFamily="34" charset="-122"/>
              </a:rPr>
              <a:t>。</a:t>
            </a:r>
            <a:endParaRPr lang="zh-CN" altLang="en-US" sz="4000" b="1" cap="all" dirty="0">
              <a:effectLst>
                <a:glow rad="101600">
                  <a:prstClr val="white"/>
                </a:glow>
              </a:effectLst>
              <a:ea typeface="Microsoft YaHei" panose="020B0503020204020204" pitchFamily="34" charset="-122"/>
            </a:endParaRPr>
          </a:p>
        </p:txBody>
      </p:sp>
      <p:sp>
        <p:nvSpPr>
          <p:cNvPr id="4" name="Title 1"/>
          <p:cNvSpPr txBox="1"/>
          <p:nvPr/>
        </p:nvSpPr>
        <p:spPr>
          <a:xfrm>
            <a:off x="0" y="192001"/>
            <a:ext cx="9144000" cy="6397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101600">
                    <a:prstClr val="white"/>
                  </a:glow>
                </a:effectLst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j-cs"/>
              </a:rPr>
              <a:t>宣教关怀</a:t>
            </a:r>
            <a:endParaRPr kumimoji="0" lang="en-US" sz="44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101600">
                  <a:prstClr val="white"/>
                </a:glow>
              </a:effectLst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029108" y="6097741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1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/2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 panose="020F0502020204030204"/>
              <a:ea typeface="Microsoft YaHei" panose="020B050302020402020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73352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51000">
              <a:schemeClr val="accent1">
                <a:lumMod val="5000"/>
                <a:lumOff val="95000"/>
              </a:schemeClr>
            </a:gs>
            <a:gs pos="79000">
              <a:schemeClr val="accent4">
                <a:lumMod val="60000"/>
                <a:lumOff val="40000"/>
              </a:schemeClr>
            </a:gs>
            <a:gs pos="100000">
              <a:schemeClr val="accent1">
                <a:lumMod val="40000"/>
                <a:lumOff val="6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266" y="831763"/>
            <a:ext cx="8333770" cy="5645527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indent="0">
              <a:lnSpc>
                <a:spcPts val="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zh-CN" altLang="en-US" sz="4000" b="1" cap="all" dirty="0">
                <a:effectLst>
                  <a:glow rad="101600">
                    <a:prstClr val="white"/>
                  </a:glow>
                </a:effectLst>
                <a:ea typeface="Microsoft YaHei" panose="020B0503020204020204" pitchFamily="34" charset="-122"/>
              </a:rPr>
              <a:t>九月</a:t>
            </a:r>
            <a:r>
              <a:rPr lang="zh-CN" altLang="en-US" sz="4000" b="1" cap="all" dirty="0" smtClean="0">
                <a:effectLst>
                  <a:glow rad="101600">
                    <a:prstClr val="white"/>
                  </a:glow>
                </a:effectLst>
                <a:ea typeface="Microsoft YaHei" panose="020B0503020204020204" pitchFamily="34" charset="-122"/>
              </a:rPr>
              <a:t>中</a:t>
            </a:r>
            <a:r>
              <a:rPr lang="zh-CN" altLang="en-US" sz="4000" b="1" cap="all" dirty="0">
                <a:effectLst>
                  <a:glow rad="101600">
                    <a:prstClr val="white"/>
                  </a:glow>
                </a:effectLst>
                <a:ea typeface="Microsoft YaHei" panose="020B0503020204020204" pitchFamily="34" charset="-122"/>
              </a:rPr>
              <a:t>，阿谦宣教士将返回泰国开始第二期另四年的服事。求耶和华以勒为她预备宣教平台，有机会担任老师的泰国学校，并拿到工作签证，也能适应新工作环境。求天父为她预备好的同工，能彼此鼓励，传扬天国的福音，栽培门徒。奉主耶稣基督的名，阿们。</a:t>
            </a:r>
          </a:p>
        </p:txBody>
      </p:sp>
      <p:sp>
        <p:nvSpPr>
          <p:cNvPr id="4" name="Title 1"/>
          <p:cNvSpPr txBox="1"/>
          <p:nvPr/>
        </p:nvSpPr>
        <p:spPr>
          <a:xfrm>
            <a:off x="0" y="192001"/>
            <a:ext cx="9144000" cy="6397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101600">
                    <a:prstClr val="white"/>
                  </a:glow>
                </a:effectLst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j-cs"/>
              </a:rPr>
              <a:t>宣教关怀</a:t>
            </a:r>
            <a:endParaRPr kumimoji="0" lang="en-US" sz="44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101600">
                  <a:prstClr val="white"/>
                </a:glow>
              </a:effectLst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029108" y="6097741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2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/2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 panose="020F0502020204030204"/>
              <a:ea typeface="Microsoft YaHei" panose="020B050302020402020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23536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MY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2530" r="12436"/>
          <a:stretch/>
        </p:blipFill>
        <p:spPr>
          <a:xfrm>
            <a:off x="0" y="0"/>
            <a:ext cx="914819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8868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MY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2474" r="12474"/>
          <a:stretch/>
        </p:blipFill>
        <p:spPr>
          <a:xfrm>
            <a:off x="0" y="0"/>
            <a:ext cx="915035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2322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</TotalTime>
  <Words>235</Words>
  <Application>Microsoft Office PowerPoint</Application>
  <PresentationFormat>On-screen Show (4:3)</PresentationFormat>
  <Paragraphs>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Microsoft YaHei</vt:lpstr>
      <vt:lpstr>Arial</vt:lpstr>
      <vt:lpstr>Calibri</vt:lpstr>
      <vt:lpstr>2_Office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9</cp:revision>
  <dcterms:created xsi:type="dcterms:W3CDTF">2023-06-27T03:11:32Z</dcterms:created>
  <dcterms:modified xsi:type="dcterms:W3CDTF">2023-08-28T01:45:34Z</dcterms:modified>
</cp:coreProperties>
</file>