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5000"/>
                <a:lumOff val="95000"/>
              </a:schemeClr>
            </a:gs>
            <a:gs pos="7900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memuji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Chieng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Thailand.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Ijazah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sarjana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universiti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Thailand, lulus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pujian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kemuliaan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tugasnya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Sarawak,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telah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4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5000"/>
                <a:lumOff val="95000"/>
              </a:schemeClr>
            </a:gs>
            <a:gs pos="7900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memperkenalkan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keadaan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Thailand,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tengah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September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Chieng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kembali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Thailand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meneruskan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menyediakan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77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lumMod val="5000"/>
                <a:lumOff val="95000"/>
              </a:schemeClr>
            </a:gs>
            <a:gs pos="79000">
              <a:schemeClr val="accent4">
                <a:lumMod val="60000"/>
                <a:lumOff val="4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guru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Thailand,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saling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menyokong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usaha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pemuridan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0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4" r="12473"/>
          <a:stretch/>
        </p:blipFill>
        <p:spPr>
          <a:xfrm>
            <a:off x="0" y="0"/>
            <a:ext cx="91480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6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88"/>
          <a:stretch/>
        </p:blipFill>
        <p:spPr>
          <a:xfrm>
            <a:off x="0" y="0"/>
            <a:ext cx="91469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29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6" r="12424"/>
          <a:stretch/>
        </p:blipFill>
        <p:spPr>
          <a:xfrm>
            <a:off x="0" y="0"/>
            <a:ext cx="91526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1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154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</cp:revision>
  <dcterms:created xsi:type="dcterms:W3CDTF">2023-06-27T03:11:32Z</dcterms:created>
  <dcterms:modified xsi:type="dcterms:W3CDTF">2023-08-28T01:50:30Z</dcterms:modified>
</cp:coreProperties>
</file>