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7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0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28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8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15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20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4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38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1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63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04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9000">
              <a:schemeClr val="accent1">
                <a:lumMod val="5000"/>
                <a:lumOff val="95000"/>
              </a:schemeClr>
            </a:gs>
            <a:gs pos="77000">
              <a:schemeClr val="tx2">
                <a:lumMod val="40000"/>
                <a:lumOff val="60000"/>
              </a:schemeClr>
            </a:gs>
            <a:gs pos="100000">
              <a:srgbClr val="4D3F6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266" y="831763"/>
            <a:ext cx="8333770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ea typeface="Microsoft YaHei" panose="020B0503020204020204" pitchFamily="34" charset="-122"/>
              </a:rPr>
              <a:t>阿爸天父，感谢祢恩眷晓薇宣教士，在一个对福音封闭的国家服事已经四年。近来回砂拉越述职期间，她到很多堂会带领祷告会、在团契分享，并在主日崇拜讲道，许多弟兄姐妹因此认识印度支那这个工场。今年十月，晓薇宣教士将进入第二期另四年的</a:t>
            </a: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ea typeface="Microsoft YaHei" panose="020B0503020204020204" pitchFamily="34" charset="-122"/>
              </a:rPr>
              <a:t>事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ea typeface="Microsoft YaHei" panose="020B0503020204020204" pitchFamily="34" charset="-122"/>
              </a:rPr>
              <a:t>奉。求圣灵充满她，能及时完成所有</a:t>
            </a:r>
            <a:endParaRPr lang="zh-CN" altLang="en-US" sz="4000" b="1" cap="all" dirty="0">
              <a:effectLst>
                <a:glow rad="101600">
                  <a:prstClr val="white"/>
                </a:glow>
              </a:effectLst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769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9000">
              <a:schemeClr val="accent1">
                <a:lumMod val="5000"/>
                <a:lumOff val="95000"/>
              </a:schemeClr>
            </a:gs>
            <a:gs pos="77000">
              <a:schemeClr val="tx2">
                <a:lumMod val="40000"/>
                <a:lumOff val="60000"/>
              </a:schemeClr>
            </a:gs>
            <a:gs pos="100000">
              <a:srgbClr val="4D3F6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266" y="831763"/>
            <a:ext cx="8333770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ea typeface="Microsoft YaHei" panose="020B0503020204020204" pitchFamily="34" charset="-122"/>
              </a:rPr>
              <a:t>事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ea typeface="Microsoft YaHei" panose="020B0503020204020204" pitchFamily="34" charset="-122"/>
              </a:rPr>
              <a:t>工和评估报告。在新一期的事奉中，求圣灵赐她智慧教导华语课程，以生命影响学生的生命。另外，她计划翻译儿童主日学教材，教导宣教工场上的小孩们，求圣灵赐她语言的恩赐，翻译成果荣神益人。奉主耶稣基督的名，阿们。</a:t>
            </a:r>
            <a:endParaRPr lang="zh-CN" altLang="en-US" sz="4000" b="1" cap="all" dirty="0">
              <a:effectLst>
                <a:glow rad="101600">
                  <a:prstClr val="white"/>
                </a:glow>
              </a:effectLst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214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52" r="12521"/>
          <a:stretch/>
        </p:blipFill>
        <p:spPr>
          <a:xfrm>
            <a:off x="0" y="0"/>
            <a:ext cx="914711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71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08" r="12442"/>
          <a:stretch/>
        </p:blipFill>
        <p:spPr>
          <a:xfrm>
            <a:off x="0" y="0"/>
            <a:ext cx="91501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32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240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8</cp:revision>
  <dcterms:created xsi:type="dcterms:W3CDTF">2023-06-27T03:11:32Z</dcterms:created>
  <dcterms:modified xsi:type="dcterms:W3CDTF">2023-08-23T00:44:45Z</dcterms:modified>
</cp:coreProperties>
</file>