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chemeClr val="accent1">
                <a:lumMod val="5000"/>
                <a:lumOff val="95000"/>
              </a:schemeClr>
            </a:gs>
            <a:gs pos="77000">
              <a:schemeClr val="tx2">
                <a:lumMod val="40000"/>
                <a:lumOff val="60000"/>
              </a:schemeClr>
            </a:gs>
            <a:gs pos="100000">
              <a:srgbClr val="4D3F6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perkenanan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-Mu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Joanne,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sebuah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tertutup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rehat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tugasnya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baru-baru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balik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Sarawak, Joanne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persekutuan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berkongsi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883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chemeClr val="accent1">
                <a:lumMod val="5000"/>
                <a:lumOff val="95000"/>
              </a:schemeClr>
            </a:gs>
            <a:gs pos="77000">
              <a:schemeClr val="tx2">
                <a:lumMod val="40000"/>
                <a:lumOff val="60000"/>
              </a:schemeClr>
            </a:gs>
            <a:gs pos="100000">
              <a:srgbClr val="4D3F6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persekutuan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berkhutbah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Kebaktian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Minggu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SCAC.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saudara-saudari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mengenal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misinya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IndoChina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October, Joanne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memasuki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tahap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pelayanannya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memenuhinya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menghabiskan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laporan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serta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319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chemeClr val="accent1">
                <a:lumMod val="5000"/>
                <a:lumOff val="95000"/>
              </a:schemeClr>
            </a:gs>
            <a:gs pos="77000">
              <a:schemeClr val="tx2">
                <a:lumMod val="40000"/>
                <a:lumOff val="60000"/>
              </a:schemeClr>
            </a:gs>
            <a:gs pos="100000">
              <a:srgbClr val="4D3F6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evaluasinya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waktu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Joanne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Mandarin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mempengaruhi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kehidupan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para 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325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3" r="12480"/>
          <a:stretch/>
        </p:blipFill>
        <p:spPr>
          <a:xfrm>
            <a:off x="0" y="0"/>
            <a:ext cx="9144000" cy="685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9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47" r="12478"/>
          <a:stretch/>
        </p:blipFill>
        <p:spPr>
          <a:xfrm>
            <a:off x="0" y="0"/>
            <a:ext cx="9144000" cy="686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03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27" r="12525"/>
          <a:stretch/>
        </p:blipFill>
        <p:spPr>
          <a:xfrm>
            <a:off x="0" y="0"/>
            <a:ext cx="9144000" cy="686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66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140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2023-06-27T03:11:32Z</dcterms:created>
  <dcterms:modified xsi:type="dcterms:W3CDTF">2023-08-23T00:52:26Z</dcterms:modified>
</cp:coreProperties>
</file>