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1000">
              <a:schemeClr val="accent1">
                <a:lumMod val="5000"/>
                <a:lumOff val="95000"/>
              </a:schemeClr>
            </a:gs>
            <a:gs pos="74000">
              <a:schemeClr val="accent4">
                <a:lumMod val="20000"/>
                <a:lumOff val="8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this August marks the seventy-eighth anniversary of the atomic bombings of Japan, during World War II. We call upon You to have mercy on Japan, and for Your eternal kingdom to expand in this nation, so that all the broken hearts of World War II may be healed by Jesus Christ. We pray for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our</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73976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1000">
              <a:schemeClr val="accent1">
                <a:lumMod val="5000"/>
                <a:lumOff val="95000"/>
              </a:schemeClr>
            </a:gs>
            <a:gs pos="74000">
              <a:schemeClr val="accent4">
                <a:lumMod val="20000"/>
                <a:lumOff val="8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missionary </a:t>
            </a:r>
            <a:r>
              <a:rPr lang="en-US" sz="3600" b="1" dirty="0">
                <a:solidFill>
                  <a:schemeClr val="tx2">
                    <a:lumMod val="50000"/>
                  </a:schemeClr>
                </a:solidFill>
                <a:effectLst>
                  <a:glow rad="76200">
                    <a:schemeClr val="bg1">
                      <a:alpha val="80000"/>
                    </a:schemeClr>
                  </a:glow>
                </a:effectLst>
                <a:ea typeface="Microsoft YaHei" panose="020B0503020204020204" charset="-122"/>
              </a:rPr>
              <a:t>couple, Reverend Timothy and Belle, and their two children. Grant them wisdom and faith to continue promoting the English library and English classroom ministry in Kyoto. We are thankful that a Methodist Church in Sarawak went on, in July, a short-term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mission</a:t>
            </a:r>
            <a:r>
              <a:rPr lang="en-US" altLang="zh-CN" sz="3600" b="1" dirty="0" smtClean="0">
                <a:solidFill>
                  <a:schemeClr val="tx2">
                    <a:lumMod val="50000"/>
                  </a:schemeClr>
                </a:solidFill>
                <a:effectLst>
                  <a:glow rad="76200">
                    <a:schemeClr val="bg1">
                      <a:alpha val="80000"/>
                    </a:schemeClr>
                  </a:glow>
                </a:effectLst>
                <a:ea typeface="Microsoft YaHei" panose="020B0503020204020204" charset="-122"/>
              </a:rPr>
              <a:t>s</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a:t>
            </a:r>
            <a:r>
              <a:rPr lang="en-US" sz="3600" b="1" dirty="0">
                <a:solidFill>
                  <a:schemeClr val="tx2">
                    <a:lumMod val="50000"/>
                  </a:schemeClr>
                </a:solidFill>
                <a:effectLst>
                  <a:glow rad="76200">
                    <a:schemeClr val="bg1">
                      <a:alpha val="80000"/>
                    </a:schemeClr>
                  </a:glow>
                </a:effectLst>
                <a:ea typeface="Microsoft YaHei" panose="020B0503020204020204" charset="-122"/>
              </a:rPr>
              <a:t>trip to Japan to help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organize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12242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1000">
              <a:schemeClr val="accent1">
                <a:lumMod val="5000"/>
                <a:lumOff val="95000"/>
              </a:schemeClr>
            </a:gs>
            <a:gs pos="74000">
              <a:schemeClr val="accent4">
                <a:lumMod val="20000"/>
                <a:lumOff val="8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the </a:t>
            </a:r>
            <a:r>
              <a:rPr lang="en-US" sz="3600" b="1" dirty="0">
                <a:solidFill>
                  <a:schemeClr val="tx2">
                    <a:lumMod val="50000"/>
                  </a:schemeClr>
                </a:solidFill>
                <a:effectLst>
                  <a:glow rad="76200">
                    <a:schemeClr val="bg1">
                      <a:alpha val="80000"/>
                    </a:schemeClr>
                  </a:glow>
                </a:effectLst>
                <a:ea typeface="Microsoft YaHei" panose="020B0503020204020204" charset="-122"/>
              </a:rPr>
              <a:t>first summer English camp. May the Holy Spirit move the seventeen children and parents who had participated in the camp. They would keep in touch with the missionaries and even come to know the Gospel.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75312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5" r="12465"/>
          <a:stretch/>
        </p:blipFill>
        <p:spPr>
          <a:xfrm>
            <a:off x="0" y="0"/>
            <a:ext cx="9144000" cy="6858000"/>
          </a:xfrm>
          <a:prstGeom prst="rect">
            <a:avLst/>
          </a:prstGeom>
        </p:spPr>
      </p:pic>
    </p:spTree>
    <p:extLst>
      <p:ext uri="{BB962C8B-B14F-4D97-AF65-F5344CB8AC3E}">
        <p14:creationId xmlns:p14="http://schemas.microsoft.com/office/powerpoint/2010/main" val="787127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088" cy="6858000"/>
          </a:xfrm>
          <a:prstGeom prst="rect">
            <a:avLst/>
          </a:prstGeom>
        </p:spPr>
      </p:pic>
    </p:spTree>
    <p:extLst>
      <p:ext uri="{BB962C8B-B14F-4D97-AF65-F5344CB8AC3E}">
        <p14:creationId xmlns:p14="http://schemas.microsoft.com/office/powerpoint/2010/main" val="3837703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9" r="12544"/>
          <a:stretch/>
        </p:blipFill>
        <p:spPr>
          <a:xfrm>
            <a:off x="0" y="0"/>
            <a:ext cx="9144000" cy="6862809"/>
          </a:xfrm>
          <a:prstGeom prst="rect">
            <a:avLst/>
          </a:prstGeom>
        </p:spPr>
      </p:pic>
    </p:spTree>
    <p:extLst>
      <p:ext uri="{BB962C8B-B14F-4D97-AF65-F5344CB8AC3E}">
        <p14:creationId xmlns:p14="http://schemas.microsoft.com/office/powerpoint/2010/main" val="281982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177</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2023-06-27T03:11:32Z</dcterms:created>
  <dcterms:modified xsi:type="dcterms:W3CDTF">2023-08-15T03:06:47Z</dcterms:modified>
</cp:coreProperties>
</file>