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rgbClr val="4D3F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3377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阿爸天父，今年八月是第二次世界大战时，日本遭受原子弹轰炸的七十八周年纪念。我们呼求祢怜悯日本，祢的永恒国度在日本扩张，让所有在二战中受创的心灵得着基督的医治。特别记念宣教士杜阜运牧师和陈思伶师母，以及两位儿女。求天父赐他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们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2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rgbClr val="4D3F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3377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智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慧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和信心，继续在京都推动英语图书馆及英语教室事工。我们感恩，诗巫福源堂在七月到日本短宣，协助举办第一届夏天英语营。求圣灵感动，十七位参与营会的小孩与家长们，都能继续与宣教士保持联系，将来认识基督的福音。奉主耶稣基督的名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 阿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们。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9" r="12474"/>
          <a:stretch/>
        </p:blipFill>
        <p:spPr>
          <a:xfrm>
            <a:off x="0" y="0"/>
            <a:ext cx="9144000" cy="685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6" r="12529"/>
          <a:stretch/>
        </p:blipFill>
        <p:spPr>
          <a:xfrm>
            <a:off x="0" y="0"/>
            <a:ext cx="9144000" cy="686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235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2023-06-27T03:11:32Z</dcterms:created>
  <dcterms:modified xsi:type="dcterms:W3CDTF">2023-08-15T03:03:51Z</dcterms:modified>
</cp:coreProperties>
</file>