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Ogos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menandai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peringatan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bom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atom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meletup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berkembang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hancur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akibat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II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disembuhkan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4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Belle,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memperkembangkan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perpustakaan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Kyoto.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Methodist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Masland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menganjurkan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Bahasa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pertama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ibu-bapa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kali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sampai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9"/>
          <a:stretch/>
        </p:blipFill>
        <p:spPr>
          <a:xfrm>
            <a:off x="0" y="0"/>
            <a:ext cx="9146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83" r="12583"/>
          <a:stretch/>
        </p:blipFill>
        <p:spPr>
          <a:xfrm>
            <a:off x="0" y="-1"/>
            <a:ext cx="9144000" cy="68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163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2023-06-27T03:11:32Z</dcterms:created>
  <dcterms:modified xsi:type="dcterms:W3CDTF">2023-08-15T03:09:36Z</dcterms:modified>
</cp:coreProperties>
</file>