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D9F5FF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831763"/>
            <a:ext cx="8333770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耶和华啊，我们为来自古晋教区的短期宣教士，郑光扬弟兄感恩。他奉献四个月的时间，在东南亚两个区域的难民中服事。求天父恩待他，健康强壮，医治他头痛与肩膀痛的问题。也求主耶稣复活的大能充满他，不畏惧压力，能灵巧地向 </a:t>
            </a:r>
            <a:r>
              <a:rPr lang="en-US" altLang="zh-CN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M 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族难民学生分享天国的好消息。当光扬和团队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为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574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D9F5FF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831763"/>
            <a:ext cx="8333770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学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生设计各样活动时，求圣灵赐他们创意和活力，让学生与难民社体透过他们的生命看见主耶稣的爱。耶和华啊，求祢在年议会各牧区兴起更多短期宣教士，到工场前线支持长期宣教士的福音与社会服务工作。奉主耶稣基督的名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000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31" r="12480"/>
          <a:stretch/>
        </p:blipFill>
        <p:spPr>
          <a:xfrm>
            <a:off x="0" y="0"/>
            <a:ext cx="9144000" cy="685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8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60" r="12491"/>
          <a:stretch/>
        </p:blipFill>
        <p:spPr>
          <a:xfrm>
            <a:off x="0" y="0"/>
            <a:ext cx="9144000" cy="6862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40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240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2023-06-27T03:11:32Z</dcterms:created>
  <dcterms:modified xsi:type="dcterms:W3CDTF">2023-08-08T08:51:04Z</dcterms:modified>
</cp:coreProperties>
</file>