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3" d="100"/>
          <a:sy n="83" d="100"/>
        </p:scale>
        <p:origin x="156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8/8/2023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027494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8/8/2023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01095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8/8/2023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992841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8/8/2023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178807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8/8/2023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161582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8/8/2023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142051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8/8/2023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916116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8/8/2023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39141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8/8/2023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893840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8/8/2023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281781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8/8/2023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326321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8/8/2023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470495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rgbClr val="D9F5FF"/>
            </a:gs>
            <a:gs pos="100000">
              <a:srgbClr val="00B0F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3475" y="762163"/>
            <a:ext cx="8243836" cy="5592365"/>
          </a:xfrm>
          <a:solidFill>
            <a:srgbClr val="384C00">
              <a:alpha val="0"/>
            </a:srgbClr>
          </a:solidFill>
        </p:spPr>
        <p:txBody>
          <a:bodyPr>
            <a:noAutofit/>
          </a:bodyPr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Allah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Bapa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, kami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bersyukur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untuk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misionari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jangka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pendek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kami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dari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Kuching, yang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bernama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 Tang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Kwong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Yong.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Dia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mendedikasi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empat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bulan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untuk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melayani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para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pelarian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di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dua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wilayah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di Asia Tenggara. Kami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mohon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Bapa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Surgawi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memberkatinya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agar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sihat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kuat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serta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disembuhkan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daripada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sakit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kepala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dan</a:t>
            </a:r>
            <a:endParaRPr lang="en-US" sz="3600" b="1" dirty="0">
              <a:solidFill>
                <a:schemeClr val="tx2">
                  <a:lumMod val="50000"/>
                </a:schemeClr>
              </a:solidFill>
              <a:effectLst>
                <a:glow rad="63500">
                  <a:schemeClr val="bg1">
                    <a:alpha val="90000"/>
                  </a:schemeClr>
                </a:glow>
              </a:effectLst>
              <a:ea typeface="Microsoft YaHei" panose="020B0503020204020204" charset="-122"/>
            </a:endParaRPr>
          </a:p>
        </p:txBody>
      </p:sp>
      <p:sp>
        <p:nvSpPr>
          <p:cNvPr id="6" name="Title 1"/>
          <p:cNvSpPr txBox="1"/>
          <p:nvPr/>
        </p:nvSpPr>
        <p:spPr>
          <a:xfrm>
            <a:off x="0" y="207718"/>
            <a:ext cx="9144000" cy="49657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Doa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Penjagaan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Misi</a:t>
            </a:r>
            <a:endParaRPr kumimoji="0" lang="en-US" altLang="zh-CN" sz="4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/>
              <a:ea typeface="Microsoft YaHei" panose="020B0503020204020204" charset="-122"/>
              <a:cs typeface="Calibri" panose="020F050202020403020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029108" y="6097741"/>
            <a:ext cx="947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7030A0"/>
                </a:solidFill>
                <a:effectLst>
                  <a:glow rad="88900">
                    <a:prstClr val="white"/>
                  </a:glow>
                </a:effectLst>
                <a:ea typeface="Microsoft YaHei" panose="020B050302020402020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1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/</a:t>
            </a: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3</a:t>
            </a:r>
            <a:endParaRPr kumimoji="0" lang="en-US" sz="36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 panose="020F0502020204030204"/>
              <a:ea typeface="Microsoft YaHei" panose="020B050302020402020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88129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rgbClr val="D9F5FF"/>
            </a:gs>
            <a:gs pos="100000">
              <a:srgbClr val="00B0F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3475" y="762163"/>
            <a:ext cx="8243836" cy="5592365"/>
          </a:xfrm>
          <a:solidFill>
            <a:srgbClr val="384C00">
              <a:alpha val="0"/>
            </a:srgbClr>
          </a:solidFill>
        </p:spPr>
        <p:txBody>
          <a:bodyPr>
            <a:noAutofit/>
          </a:bodyPr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sakit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bahu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. Kami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juga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mohon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kuasa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kebangkitan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Yesus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untuk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memenuhi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Kwong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Yong agar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dia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dapat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memberitakan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Injil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dengan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bijak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kepada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murid-murid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pelarian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yang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beragama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M. Kami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berdoa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agar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Roh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Kudus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memberikan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kreativiti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semangat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yang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luar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biasa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kepada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Kwong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Yong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pasukannya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apabila</a:t>
            </a:r>
            <a:endParaRPr lang="en-US" sz="3600" b="1" dirty="0">
              <a:solidFill>
                <a:schemeClr val="tx2">
                  <a:lumMod val="50000"/>
                </a:schemeClr>
              </a:solidFill>
              <a:effectLst>
                <a:glow rad="63500">
                  <a:schemeClr val="bg1">
                    <a:alpha val="90000"/>
                  </a:schemeClr>
                </a:glow>
              </a:effectLst>
              <a:ea typeface="Microsoft YaHei" panose="020B0503020204020204" charset="-122"/>
            </a:endParaRPr>
          </a:p>
        </p:txBody>
      </p:sp>
      <p:sp>
        <p:nvSpPr>
          <p:cNvPr id="6" name="Title 1"/>
          <p:cNvSpPr txBox="1"/>
          <p:nvPr/>
        </p:nvSpPr>
        <p:spPr>
          <a:xfrm>
            <a:off x="0" y="207718"/>
            <a:ext cx="9144000" cy="49657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Doa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Penjagaan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Misi</a:t>
            </a:r>
            <a:endParaRPr kumimoji="0" lang="en-US" altLang="zh-CN" sz="4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/>
              <a:ea typeface="Microsoft YaHei" panose="020B0503020204020204" charset="-122"/>
              <a:cs typeface="Calibri" panose="020F050202020403020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029108" y="6097741"/>
            <a:ext cx="947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7030A0"/>
                </a:solidFill>
                <a:effectLst>
                  <a:glow rad="88900">
                    <a:prstClr val="white"/>
                  </a:glow>
                </a:effectLst>
                <a:ea typeface="Microsoft YaHei" panose="020B050302020402020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2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/</a:t>
            </a: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3</a:t>
            </a:r>
            <a:endParaRPr kumimoji="0" lang="en-US" sz="36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 panose="020F0502020204030204"/>
              <a:ea typeface="Microsoft YaHei" panose="020B050302020402020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14824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rgbClr val="D9F5FF"/>
            </a:gs>
            <a:gs pos="100000">
              <a:srgbClr val="00B0F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3475" y="762163"/>
            <a:ext cx="8243836" cy="5592365"/>
          </a:xfrm>
          <a:solidFill>
            <a:srgbClr val="384C00">
              <a:alpha val="0"/>
            </a:srgbClr>
          </a:solidFill>
        </p:spPr>
        <p:txBody>
          <a:bodyPr>
            <a:noAutofit/>
          </a:bodyPr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mereka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merancang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kegiatan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bagi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murid-murid,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sehingga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komuniti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pelarian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melihat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kasih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Yesus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melalui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kelakuan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dedikasi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misionari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.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Dalam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nama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Tuhan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Yesus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Kristus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, Amin.</a:t>
            </a:r>
            <a:endParaRPr lang="en-US" sz="3600" b="1" dirty="0">
              <a:solidFill>
                <a:schemeClr val="tx2">
                  <a:lumMod val="50000"/>
                </a:schemeClr>
              </a:solidFill>
              <a:effectLst>
                <a:glow rad="63500">
                  <a:schemeClr val="bg1">
                    <a:alpha val="90000"/>
                  </a:schemeClr>
                </a:glow>
              </a:effectLst>
              <a:ea typeface="Microsoft YaHei" panose="020B0503020204020204" charset="-122"/>
            </a:endParaRPr>
          </a:p>
        </p:txBody>
      </p:sp>
      <p:sp>
        <p:nvSpPr>
          <p:cNvPr id="6" name="Title 1"/>
          <p:cNvSpPr txBox="1"/>
          <p:nvPr/>
        </p:nvSpPr>
        <p:spPr>
          <a:xfrm>
            <a:off x="0" y="207718"/>
            <a:ext cx="9144000" cy="49657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Doa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Penjagaan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Misi</a:t>
            </a:r>
            <a:endParaRPr kumimoji="0" lang="en-US" altLang="zh-CN" sz="4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/>
              <a:ea typeface="Microsoft YaHei" panose="020B0503020204020204" charset="-122"/>
              <a:cs typeface="Calibri" panose="020F050202020403020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029108" y="6097741"/>
            <a:ext cx="947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7030A0"/>
                </a:solidFill>
                <a:effectLst>
                  <a:glow rad="88900">
                    <a:prstClr val="white"/>
                  </a:glow>
                </a:effectLst>
                <a:ea typeface="Microsoft YaHei" panose="020B050302020402020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3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/</a:t>
            </a: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3</a:t>
            </a:r>
            <a:endParaRPr kumimoji="0" lang="en-US" sz="36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 panose="020F0502020204030204"/>
              <a:ea typeface="Microsoft YaHei" panose="020B050302020402020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39726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MY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2454" r="12454"/>
          <a:stretch/>
        </p:blipFill>
        <p:spPr>
          <a:xfrm>
            <a:off x="-1" y="0"/>
            <a:ext cx="915526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8517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MY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2631" r="12539"/>
          <a:stretch/>
        </p:blipFill>
        <p:spPr>
          <a:xfrm>
            <a:off x="0" y="0"/>
            <a:ext cx="9144000" cy="68735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6405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MY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2482" r="12473"/>
          <a:stretch/>
        </p:blipFill>
        <p:spPr>
          <a:xfrm>
            <a:off x="0" y="0"/>
            <a:ext cx="914945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3369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</TotalTime>
  <Words>133</Words>
  <Application>Microsoft Office PowerPoint</Application>
  <PresentationFormat>On-screen Show (4:3)</PresentationFormat>
  <Paragraphs>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Microsoft YaHei</vt:lpstr>
      <vt:lpstr>Arial</vt:lpstr>
      <vt:lpstr>Calibri</vt:lpstr>
      <vt:lpstr>2_Office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8</cp:revision>
  <dcterms:created xsi:type="dcterms:W3CDTF">2023-06-27T03:11:32Z</dcterms:created>
  <dcterms:modified xsi:type="dcterms:W3CDTF">2023-08-08T08:58:35Z</dcterms:modified>
</cp:coreProperties>
</file>