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7000">
              <a:schemeClr val="accent1">
                <a:lumMod val="5000"/>
                <a:lumOff val="95000"/>
              </a:schemeClr>
            </a:gs>
            <a:gs pos="100000">
              <a:srgbClr val="00CC99">
                <a:lumMod val="30000"/>
              </a:srgbClr>
            </a:gs>
            <a:gs pos="79000">
              <a:srgbClr val="66FF99">
                <a:alpha val="3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LORD GOD, in Your mighty name, we bless our missionaries in London, Reverend </a:t>
            </a:r>
            <a:r>
              <a:rPr lang="en-US" sz="3600" b="1" dirty="0" err="1">
                <a:solidFill>
                  <a:schemeClr val="tx2">
                    <a:lumMod val="50000"/>
                  </a:schemeClr>
                </a:solidFill>
                <a:effectLst>
                  <a:glow rad="76200">
                    <a:schemeClr val="bg1">
                      <a:alpha val="80000"/>
                    </a:schemeClr>
                  </a:glow>
                </a:effectLst>
                <a:ea typeface="Microsoft YaHei" panose="020B0503020204020204" charset="-122"/>
              </a:rPr>
              <a:t>Hii</a:t>
            </a:r>
            <a:r>
              <a:rPr lang="en-US" sz="3600" b="1" dirty="0">
                <a:solidFill>
                  <a:schemeClr val="tx2">
                    <a:lumMod val="50000"/>
                  </a:schemeClr>
                </a:solidFill>
                <a:effectLst>
                  <a:glow rad="76200">
                    <a:schemeClr val="bg1">
                      <a:alpha val="80000"/>
                    </a:schemeClr>
                  </a:glow>
                </a:effectLst>
                <a:ea typeface="Microsoft YaHei" panose="020B0503020204020204" charset="-122"/>
              </a:rPr>
              <a:t> Kong </a:t>
            </a:r>
            <a:r>
              <a:rPr lang="en-US" sz="3600" b="1" dirty="0" err="1">
                <a:solidFill>
                  <a:schemeClr val="tx2">
                    <a:lumMod val="50000"/>
                  </a:schemeClr>
                </a:solidFill>
                <a:effectLst>
                  <a:glow rad="76200">
                    <a:schemeClr val="bg1">
                      <a:alpha val="80000"/>
                    </a:schemeClr>
                  </a:glow>
                </a:effectLst>
                <a:ea typeface="Microsoft YaHei" panose="020B0503020204020204" charset="-122"/>
              </a:rPr>
              <a:t>Ching</a:t>
            </a:r>
            <a:r>
              <a:rPr lang="en-US" sz="3600" b="1" dirty="0">
                <a:solidFill>
                  <a:schemeClr val="tx2">
                    <a:lumMod val="50000"/>
                  </a:schemeClr>
                </a:solidFill>
                <a:effectLst>
                  <a:glow rad="76200">
                    <a:schemeClr val="bg1">
                      <a:alpha val="80000"/>
                    </a:schemeClr>
                  </a:glow>
                </a:effectLst>
                <a:ea typeface="Microsoft YaHei" panose="020B0503020204020204" charset="-122"/>
              </a:rPr>
              <a:t> and his wife Kong Yew Ming, may they enjoy good health during the hot summer months. In the Methodist Church which he pastors, the second generation of young Chinese believers are graduating from the university one by one and are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beginning</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27895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7000">
              <a:schemeClr val="accent1">
                <a:lumMod val="5000"/>
                <a:lumOff val="95000"/>
              </a:schemeClr>
            </a:gs>
            <a:gs pos="100000">
              <a:srgbClr val="00CC99">
                <a:lumMod val="30000"/>
              </a:srgbClr>
            </a:gs>
            <a:gs pos="79000">
              <a:srgbClr val="66FF99">
                <a:alpha val="3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to look for work. We pray that Abba Father keeps and guides them</a:t>
            </a:r>
            <a:r>
              <a:rPr lang="en-US" sz="3600" b="1" dirty="0">
                <a:solidFill>
                  <a:schemeClr val="tx2">
                    <a:lumMod val="50000"/>
                  </a:schemeClr>
                </a:solidFill>
                <a:effectLst>
                  <a:glow rad="76200">
                    <a:schemeClr val="bg1">
                      <a:alpha val="80000"/>
                    </a:schemeClr>
                  </a:glow>
                </a:effectLst>
                <a:ea typeface="Microsoft YaHei" panose="020B0503020204020204" charset="-122"/>
              </a:rPr>
              <a:t>, so that they may seek first God's Kingdom and God's righteousness in the secularized British society. In addition, many new Chinese immigrants in the church are looking for jobs. We ask God to make a way for them and give them strength to respond wisely to all sorts of trials at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the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0939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7000">
              <a:schemeClr val="accent1">
                <a:lumMod val="5000"/>
                <a:lumOff val="95000"/>
              </a:schemeClr>
            </a:gs>
            <a:gs pos="100000">
              <a:srgbClr val="00CC99">
                <a:lumMod val="30000"/>
              </a:srgbClr>
            </a:gs>
            <a:gs pos="79000">
              <a:srgbClr val="66FF99">
                <a:alpha val="3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workplace</a:t>
            </a:r>
            <a:r>
              <a:rPr lang="en-US" sz="3600" b="1" dirty="0">
                <a:solidFill>
                  <a:schemeClr val="tx2">
                    <a:lumMod val="50000"/>
                  </a:schemeClr>
                </a:solidFill>
                <a:effectLst>
                  <a:glow rad="76200">
                    <a:schemeClr val="bg1">
                      <a:alpha val="80000"/>
                    </a:schemeClr>
                  </a:glow>
                </a:effectLst>
                <a:ea typeface="Microsoft YaHei" panose="020B0503020204020204" charset="-122"/>
              </a:rPr>
              <a:t>. We also pray that the three daughters of Reverend </a:t>
            </a:r>
            <a:r>
              <a:rPr lang="en-US" sz="3600" b="1" dirty="0" err="1">
                <a:solidFill>
                  <a:schemeClr val="tx2">
                    <a:lumMod val="50000"/>
                  </a:schemeClr>
                </a:solidFill>
                <a:effectLst>
                  <a:glow rad="76200">
                    <a:schemeClr val="bg1">
                      <a:alpha val="80000"/>
                    </a:schemeClr>
                  </a:glow>
                </a:effectLst>
                <a:ea typeface="Microsoft YaHei" panose="020B0503020204020204" charset="-122"/>
              </a:rPr>
              <a:t>Hii</a:t>
            </a:r>
            <a:r>
              <a:rPr lang="en-US" sz="3600" b="1" dirty="0">
                <a:solidFill>
                  <a:schemeClr val="tx2">
                    <a:lumMod val="50000"/>
                  </a:schemeClr>
                </a:solidFill>
                <a:effectLst>
                  <a:glow rad="76200">
                    <a:schemeClr val="bg1">
                      <a:alpha val="80000"/>
                    </a:schemeClr>
                  </a:glow>
                </a:effectLst>
                <a:ea typeface="Microsoft YaHei" panose="020B0503020204020204" charset="-122"/>
              </a:rPr>
              <a:t> would continue to grow in faith, hope, and love, with a clear direction in life, and be good witnesses of the Gospel.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41836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5" r="12515"/>
          <a:stretch/>
        </p:blipFill>
        <p:spPr>
          <a:xfrm>
            <a:off x="0" y="-1"/>
            <a:ext cx="9144000" cy="6858969"/>
          </a:xfrm>
          <a:prstGeom prst="rect">
            <a:avLst/>
          </a:prstGeom>
        </p:spPr>
      </p:pic>
    </p:spTree>
    <p:extLst>
      <p:ext uri="{BB962C8B-B14F-4D97-AF65-F5344CB8AC3E}">
        <p14:creationId xmlns:p14="http://schemas.microsoft.com/office/powerpoint/2010/main" val="3357737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3" r="12418"/>
          <a:stretch/>
        </p:blipFill>
        <p:spPr>
          <a:xfrm>
            <a:off x="0" y="0"/>
            <a:ext cx="9151208" cy="6858000"/>
          </a:xfrm>
          <a:prstGeom prst="rect">
            <a:avLst/>
          </a:prstGeom>
        </p:spPr>
      </p:pic>
    </p:spTree>
    <p:extLst>
      <p:ext uri="{BB962C8B-B14F-4D97-AF65-F5344CB8AC3E}">
        <p14:creationId xmlns:p14="http://schemas.microsoft.com/office/powerpoint/2010/main" val="1795250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110" cy="6858000"/>
          </a:xfrm>
          <a:prstGeom prst="rect">
            <a:avLst/>
          </a:prstGeom>
        </p:spPr>
      </p:pic>
    </p:spTree>
    <p:extLst>
      <p:ext uri="{BB962C8B-B14F-4D97-AF65-F5344CB8AC3E}">
        <p14:creationId xmlns:p14="http://schemas.microsoft.com/office/powerpoint/2010/main" val="90593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192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2023-06-27T03:11:32Z</dcterms:created>
  <dcterms:modified xsi:type="dcterms:W3CDTF">2023-08-02T01:02:09Z</dcterms:modified>
</cp:coreProperties>
</file>