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chemeClr val="accent1">
                <a:lumMod val="5000"/>
                <a:lumOff val="95000"/>
              </a:schemeClr>
            </a:gs>
            <a:gs pos="100000">
              <a:srgbClr val="00CC99">
                <a:lumMod val="30000"/>
              </a:srgbClr>
            </a:gs>
            <a:gs pos="79000">
              <a:srgbClr val="66FF99">
                <a:alpha val="3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3377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耶和华沙龙，我们奉祢的名祝福英国宣教士，许广铮牧师和江柔敏师母，在炎热的夏季中，一家人身心健康。他所牧养的伦敦卫理教会，第二代年轻华人信徒逐个从大学毕业，开始寻找工作，求阿爸天父保守他们，在世俗化的英国社会中凡事先求上帝的国和上帝的义。另外，教会内许多新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移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8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chemeClr val="accent1">
                <a:lumMod val="5000"/>
                <a:lumOff val="95000"/>
              </a:schemeClr>
            </a:gs>
            <a:gs pos="100000">
              <a:srgbClr val="00CC99">
                <a:lumMod val="30000"/>
              </a:srgbClr>
            </a:gs>
            <a:gs pos="79000">
              <a:srgbClr val="66FF99">
                <a:alpha val="3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5" y="831763"/>
            <a:ext cx="839164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民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正寻找工作，求耶和华以勒为他们预备，赐他们力量与信心，特别是面对不公平的对待时，能够明智应对，得胜有余。牧师的三位女儿，也求圣灵带领，能继续在智体灵群上成长，清楚人生方向，成为福音的美好见证人。奉主耶稣基督的名，阿们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2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8" r="12423"/>
          <a:stretch/>
        </p:blipFill>
        <p:spPr>
          <a:xfrm>
            <a:off x="-1" y="0"/>
            <a:ext cx="9151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2" r="12385"/>
          <a:stretch/>
        </p:blipFill>
        <p:spPr>
          <a:xfrm>
            <a:off x="0" y="0"/>
            <a:ext cx="91578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248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2023-06-27T03:11:32Z</dcterms:created>
  <dcterms:modified xsi:type="dcterms:W3CDTF">2023-08-02T00:56:01Z</dcterms:modified>
</cp:coreProperties>
</file>