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accent1">
                <a:lumMod val="5000"/>
                <a:lumOff val="95000"/>
              </a:schemeClr>
            </a:gs>
            <a:gs pos="100000">
              <a:srgbClr val="00CC99">
                <a:lumMod val="30000"/>
              </a:srgbClr>
            </a:gs>
            <a:gs pos="79000">
              <a:srgbClr val="66FF99">
                <a:alpha val="3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SCAC di London,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Kong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Kong Yew Ming.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Lindungilah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musim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panas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Methodist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generasi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lulus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universiti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7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accent1">
                <a:lumMod val="5000"/>
                <a:lumOff val="95000"/>
              </a:schemeClr>
            </a:gs>
            <a:gs pos="100000">
              <a:srgbClr val="00CC99">
                <a:lumMod val="30000"/>
              </a:srgbClr>
            </a:gs>
            <a:gs pos="79000">
              <a:srgbClr val="66FF99">
                <a:alpha val="3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08179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mencari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langkah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imigran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berasal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Hong Kong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mencari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UK.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8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accent1">
                <a:lumMod val="5000"/>
                <a:lumOff val="95000"/>
              </a:schemeClr>
            </a:gs>
            <a:gs pos="100000">
              <a:srgbClr val="00CC99">
                <a:lumMod val="30000"/>
              </a:srgbClr>
            </a:gs>
            <a:gs pos="79000">
              <a:srgbClr val="66FF99">
                <a:alpha val="3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kesusahan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berkati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ketika-tiga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seimbang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berpengaruh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8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5" r="12531"/>
          <a:stretch/>
        </p:blipFill>
        <p:spPr>
          <a:xfrm>
            <a:off x="0" y="-1"/>
            <a:ext cx="9144000" cy="686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473"/>
          <a:stretch/>
        </p:blipFill>
        <p:spPr>
          <a:xfrm>
            <a:off x="-1" y="-1"/>
            <a:ext cx="914945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5" r="12477"/>
          <a:stretch/>
        </p:blipFill>
        <p:spPr>
          <a:xfrm>
            <a:off x="0" y="0"/>
            <a:ext cx="91522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153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2023-06-27T03:11:32Z</dcterms:created>
  <dcterms:modified xsi:type="dcterms:W3CDTF">2023-08-02T01:08:03Z</dcterms:modified>
</cp:coreProperties>
</file>