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1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5" y="831763"/>
            <a:ext cx="839164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天父阿爸，我们为宣教士林靖牧师感恩，她在东南亚的</a:t>
            </a:r>
            <a:r>
              <a:rPr lang="en-US" altLang="zh-CN" sz="4000" b="1" cap="all" dirty="0" err="1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Bilo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原住民群体中翻译圣经。今年，她的团队开始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《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约翰福音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》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的翻译与审核，求圣灵引导审核精准，翻译贴近人心，使</a:t>
            </a:r>
            <a:r>
              <a:rPr lang="en-US" altLang="zh-CN" sz="4000" b="1" cap="all" dirty="0" err="1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Bilo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族能用自己的母语读上帝的话语，感受到耶稣基督福音的大爱。也求圣灵光照宣教士和当地同工，能为</a:t>
            </a:r>
            <a:r>
              <a:rPr lang="en-US" altLang="zh-CN" sz="4000" b="1" cap="all" dirty="0" err="1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Bilo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族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2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1000">
              <a:schemeClr val="accent4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5" y="831763"/>
            <a:ext cx="839164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儿童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设计出基督教教育课程，以及富有本色化的图片。还有正在筹备的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《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使徒行传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》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视频录制，求耶和华以勒预备美好的剧本、优秀的戏剧教练、合适的配音演员，使录制成果具有高质量，能帮助</a:t>
            </a:r>
            <a:r>
              <a:rPr lang="en-US" altLang="zh-CN" sz="4000" b="1" cap="all" dirty="0" err="1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Bilo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族信徒认识初期教会的宣教与神学，以及圣灵伟大的恩赐和工作。奉主耶稣基督的名，阿们。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28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07" r="12442"/>
          <a:stretch/>
        </p:blipFill>
        <p:spPr>
          <a:xfrm>
            <a:off x="-1" y="0"/>
            <a:ext cx="91624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88"/>
          <a:stretch/>
        </p:blipFill>
        <p:spPr>
          <a:xfrm>
            <a:off x="12032" y="20303"/>
            <a:ext cx="9131968" cy="684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4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262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2023-06-27T03:11:32Z</dcterms:created>
  <dcterms:modified xsi:type="dcterms:W3CDTF">2023-07-25T02:49:52Z</dcterms:modified>
</cp:coreProperties>
</file>