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000">
              <a:schemeClr val="accent1">
                <a:lumMod val="5000"/>
                <a:lumOff val="95000"/>
              </a:schemeClr>
            </a:gs>
            <a:gs pos="71000">
              <a:schemeClr val="accent4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336434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mengucap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syukur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SCAC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Paderi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Ling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Ching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menerjemahkan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Alkitab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suku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Bilo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Asia Tenggara.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beliau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rakan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sekerja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mula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menerjemahkan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Yohanes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membimbing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supaya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hasil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penerjemahan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adalah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boleh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difahami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oleh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bg1">
                    <a:alpha val="9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498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000">
              <a:schemeClr val="accent1">
                <a:lumMod val="5000"/>
                <a:lumOff val="95000"/>
              </a:schemeClr>
            </a:gs>
            <a:gs pos="71000">
              <a:schemeClr val="accent4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336434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orang-orang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Bilo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Semoga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suku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Bilo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membaca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seluruh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Firman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bahasa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ibunda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memahami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luar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biasa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menerangi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Paderi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Ling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pekerja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setempat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apabila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merancang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kurikulum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Alkitab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kanak-kanak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Bilo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supaya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kanak-kanak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Bilo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membesar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pengetahuan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bg1">
                    <a:alpha val="9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769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000">
              <a:schemeClr val="accent1">
                <a:lumMod val="5000"/>
                <a:lumOff val="95000"/>
              </a:schemeClr>
            </a:gs>
            <a:gs pos="71000">
              <a:schemeClr val="accent4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336434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Alkitab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murid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matang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projek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rakaman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video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Kisah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Para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Rasul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berkati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rakaman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supaya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berkualiti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tinggi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menolong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para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Bilo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memahami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kurnia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serta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karya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Kudus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luar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biasa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melalui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bg1">
                    <a:alpha val="9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761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17" r="12517"/>
          <a:stretch/>
        </p:blipFill>
        <p:spPr>
          <a:xfrm>
            <a:off x="0" y="-1"/>
            <a:ext cx="9144000" cy="6861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75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96" r="12530"/>
          <a:stretch/>
        </p:blipFill>
        <p:spPr>
          <a:xfrm>
            <a:off x="0" y="-1"/>
            <a:ext cx="9144000" cy="6860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32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17" r="12517"/>
          <a:stretch/>
        </p:blipFill>
        <p:spPr>
          <a:xfrm>
            <a:off x="0" y="0"/>
            <a:ext cx="9144000" cy="6861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77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168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</cp:revision>
  <dcterms:created xsi:type="dcterms:W3CDTF">2023-06-27T03:11:32Z</dcterms:created>
  <dcterms:modified xsi:type="dcterms:W3CDTF">2023-07-25T02:59:37Z</dcterms:modified>
</cp:coreProperties>
</file>